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218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137.xml"/>
  <Override ContentType="application/vnd.openxmlformats-officedocument.presentationml.slideLayout+xml" PartName="/ppt/slideLayouts/slideLayout226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269.xml"/>
  <Override ContentType="application/vnd.openxmlformats-officedocument.presentationml.slideLayout+xml" PartName="/ppt/slideLayouts/slideLayout285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153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250.xml"/>
  <Override ContentType="application/vnd.openxmlformats-officedocument.presentationml.slideLayout+xml" PartName="/ppt/slideLayouts/slideLayout145.xml"/>
  <Override ContentType="application/vnd.openxmlformats-officedocument.presentationml.slideLayout+xml" PartName="/ppt/slideLayouts/slideLayout277.xml"/>
  <Override ContentType="application/vnd.openxmlformats-officedocument.presentationml.slideLayout+xml" PartName="/ppt/slideLayouts/slideLayout196.xml"/>
  <Override ContentType="application/vnd.openxmlformats-officedocument.presentationml.slideLayout+xml" PartName="/ppt/slideLayouts/slideLayout234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88.xml"/>
  <Override ContentType="application/vnd.openxmlformats-officedocument.presentationml.slideLayout+xml" PartName="/ppt/slideLayouts/slideLayout242.xml"/>
  <Override ContentType="application/vnd.openxmlformats-officedocument.presentationml.slideLayout+xml" PartName="/ppt/slideLayouts/slideLayout165.xml"/>
  <Override ContentType="application/vnd.openxmlformats-officedocument.presentationml.slideLayout+xml" PartName="/ppt/slideLayouts/slideLayout262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89.xml"/>
  <Override ContentType="application/vnd.openxmlformats-officedocument.presentationml.slideLayout+xml" PartName="/ppt/slideLayouts/slideLayout300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293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81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257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14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50.xml"/>
  <Override ContentType="application/vnd.openxmlformats-officedocument.presentationml.slideLayout+xml" PartName="/ppt/slideLayouts/slideLayout193.xml"/>
  <Override ContentType="application/vnd.openxmlformats-officedocument.presentationml.slideLayout+xml" PartName="/ppt/slideLayouts/slideLayout185.xml"/>
  <Override ContentType="application/vnd.openxmlformats-officedocument.presentationml.slideLayout+xml" PartName="/ppt/slideLayouts/slideLayout133.xml"/>
  <Override ContentType="application/vnd.openxmlformats-officedocument.presentationml.slideLayout+xml" PartName="/ppt/slideLayouts/slideLayout176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149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238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28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57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61.xml"/>
  <Override ContentType="application/vnd.openxmlformats-officedocument.presentationml.slideLayout+xml" PartName="/ppt/slideLayouts/slideLayout172.xml"/>
  <Override ContentType="application/vnd.openxmlformats-officedocument.presentationml.slideLayout+xml" PartName="/ppt/slideLayouts/slideLayout266.xml"/>
  <Override ContentType="application/vnd.openxmlformats-officedocument.presentationml.slideLayout+xml" PartName="/ppt/slideLayouts/slideLayout206.xml"/>
  <Override ContentType="application/vnd.openxmlformats-officedocument.presentationml.slideLayout+xml" PartName="/ppt/slideLayouts/slideLayout223.xml"/>
  <Override ContentType="application/vnd.openxmlformats-officedocument.presentationml.slideLayout+xml" PartName="/ppt/slideLayouts/slideLayout142.xml"/>
  <Override ContentType="application/vnd.openxmlformats-officedocument.presentationml.slideLayout+xml" PartName="/ppt/slideLayouts/slideLayout249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68.xml"/>
  <Override ContentType="application/vnd.openxmlformats-officedocument.presentationml.slideLayout+xml" PartName="/ppt/slideLayouts/slideLayout210.xml"/>
  <Override ContentType="application/vnd.openxmlformats-officedocument.presentationml.slideLayout+xml" PartName="/ppt/slideLayouts/slideLayout270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253.xml"/>
  <Override ContentType="application/vnd.openxmlformats-officedocument.presentationml.slideLayout+xml" PartName="/ppt/slideLayouts/slideLayout296.xml"/>
  <Override ContentType="application/vnd.openxmlformats-officedocument.presentationml.slideLayout+xml" PartName="/ppt/slideLayouts/slideLayout189.xml"/>
  <Override ContentType="application/vnd.openxmlformats-officedocument.presentationml.slideLayout+xml" PartName="/ppt/slideLayouts/slideLayout278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146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235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21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217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225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80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62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251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68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294.xml"/>
  <Override ContentType="application/vnd.openxmlformats-officedocument.presentationml.slideLayout+xml" PartName="/ppt/slideLayouts/slideLayout152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195.xml"/>
  <Override ContentType="application/vnd.openxmlformats-officedocument.presentationml.slideLayout+xml" PartName="/ppt/slideLayouts/slideLayout288.xml"/>
  <Override ContentType="application/vnd.openxmlformats-officedocument.presentationml.slideLayout+xml" PartName="/ppt/slideLayouts/slideLayout245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202.xml"/>
  <Override ContentType="application/vnd.openxmlformats-officedocument.presentationml.slideLayout+xml" PartName="/ppt/slideLayouts/slideLayout177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134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231.xml"/>
  <Override ContentType="application/vnd.openxmlformats-officedocument.presentationml.slideLayout+xml" PartName="/ppt/slideLayouts/slideLayout274.xml"/>
  <Override ContentType="application/vnd.openxmlformats-officedocument.presentationml.slideLayout+xml" PartName="/ppt/slideLayouts/slideLayout273.xml"/>
  <Override ContentType="application/vnd.openxmlformats-officedocument.presentationml.slideLayout+xml" PartName="/ppt/slideLayouts/slideLayout184.xml"/>
  <Override ContentType="application/vnd.openxmlformats-officedocument.presentationml.slideLayout+xml" PartName="/ppt/slideLayouts/slideLayout230.xml"/>
  <Override ContentType="application/vnd.openxmlformats-officedocument.presentationml.slideLayout+xml" PartName="/ppt/slideLayouts/slideLayout141.xml"/>
  <Override ContentType="application/vnd.openxmlformats-officedocument.presentationml.slideLayout+xml" PartName="/ppt/slideLayouts/slideLayout23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7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299.xml"/>
  <Override ContentType="application/vnd.openxmlformats-officedocument.presentationml.slideLayout+xml" PartName="/ppt/slideLayouts/slideLayout256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21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220.xml"/>
  <Override ContentType="application/vnd.openxmlformats-officedocument.presentationml.slideLayout+xml" PartName="/ppt/slideLayouts/slideLayout263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203.xml"/>
  <Override ContentType="application/vnd.openxmlformats-officedocument.presentationml.slideLayout+xml" PartName="/ppt/slideLayouts/slideLayout246.xml"/>
  <Override ContentType="application/vnd.openxmlformats-officedocument.presentationml.slideLayout+xml" PartName="/ppt/slideLayouts/slideLayout290.xml"/>
  <Override ContentType="application/vnd.openxmlformats-officedocument.presentationml.slideLayout+xml" PartName="/ppt/slideLayouts/slideLayout229.xml"/>
  <Override ContentType="application/vnd.openxmlformats-officedocument.presentationml.slideLayout+xml" PartName="/ppt/slideLayouts/slideLayout190.xml"/>
  <Override ContentType="application/vnd.openxmlformats-officedocument.presentationml.slideLayout+xml" PartName="/ppt/slideLayouts/slideLayout224.xml"/>
  <Override ContentType="application/vnd.openxmlformats-officedocument.presentationml.slideLayout+xml" PartName="/ppt/slideLayouts/slideLayout267.xml"/>
  <Override ContentType="application/vnd.openxmlformats-officedocument.presentationml.slideLayout+xml" PartName="/ppt/slideLayouts/slideLayout284.xml"/>
  <Override ContentType="application/vnd.openxmlformats-officedocument.presentationml.slideLayout+xml" PartName="/ppt/slideLayouts/slideLayout207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241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139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156.xml"/>
  <Override ContentType="application/vnd.openxmlformats-officedocument.presentationml.slideLayout+xml" PartName="/ppt/slideLayouts/slideLayout199.xml"/>
  <Override ContentType="application/vnd.openxmlformats-officedocument.presentationml.slideLayout+xml" PartName="/ppt/slideLayouts/slideLayout173.xml"/>
  <Override ContentType="application/vnd.openxmlformats-officedocument.presentationml.slideLayout+xml" PartName="/ppt/slideLayouts/slideLayout171.xml"/>
  <Override ContentType="application/vnd.openxmlformats-officedocument.presentationml.slideLayout+xml" PartName="/ppt/slideLayouts/slideLayout260.xml"/>
  <Override ContentType="application/vnd.openxmlformats-officedocument.presentationml.slideLayout+xml" PartName="/ppt/slideLayouts/slideLayout198.xml"/>
  <Override ContentType="application/vnd.openxmlformats-officedocument.presentationml.slideLayout+xml" PartName="/ppt/slideLayouts/slideLayout252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163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95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216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259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232.xml"/>
  <Override ContentType="application/vnd.openxmlformats-officedocument.presentationml.slideLayout+xml" PartName="/ppt/slideLayouts/slideLayout275.xml"/>
  <Override ContentType="application/vnd.openxmlformats-officedocument.presentationml.slideLayout+xml" PartName="/ppt/slideLayouts/slideLayout208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178.xml"/>
  <Override ContentType="application/vnd.openxmlformats-officedocument.presentationml.slideLayout+xml" PartName="/ppt/slideLayouts/slideLayout228.xml"/>
  <Override ContentType="application/vnd.openxmlformats-officedocument.presentationml.slideLayout+xml" PartName="/ppt/slideLayouts/slideLayout135.xml"/>
  <Override ContentType="application/vnd.openxmlformats-officedocument.presentationml.slideLayout+xml" PartName="/ppt/slideLayouts/slideLayout280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47.xml"/>
  <Override ContentType="application/vnd.openxmlformats-officedocument.presentationml.slideLayout+xml" PartName="/ppt/slideLayouts/slideLayout291.xml"/>
  <Override ContentType="application/vnd.openxmlformats-officedocument.presentationml.slideLayout+xml" PartName="/ppt/slideLayouts/slideLayout194.xml"/>
  <Override ContentType="application/vnd.openxmlformats-officedocument.presentationml.slideLayout+xml" PartName="/ppt/slideLayouts/slideLayout287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151.xml"/>
  <Override ContentType="application/vnd.openxmlformats-officedocument.presentationml.slideLayout+xml" PartName="/ppt/slideLayouts/slideLayout244.xml"/>
  <Override ContentType="application/vnd.openxmlformats-officedocument.presentationml.slideLayout+xml" PartName="/ppt/slideLayouts/slideLayout201.xml"/>
  <Override ContentType="application/vnd.openxmlformats-officedocument.presentationml.slideLayout+xml" PartName="/ppt/slideLayouts/slideLayout302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59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221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204.xml"/>
  <Override ContentType="application/vnd.openxmlformats-officedocument.presentationml.slideLayout+xml" PartName="/ppt/slideLayouts/slideLayout212.xml"/>
  <Override ContentType="application/vnd.openxmlformats-officedocument.presentationml.slideLayout+xml" PartName="/ppt/slideLayouts/slideLayout183.xml"/>
  <Override ContentType="application/vnd.openxmlformats-officedocument.presentationml.slideLayout+xml" PartName="/ppt/slideLayouts/slideLayout298.xml"/>
  <Override ContentType="application/vnd.openxmlformats-officedocument.presentationml.slideLayout+xml" PartName="/ppt/slideLayouts/slideLayout166.xml"/>
  <Override ContentType="application/vnd.openxmlformats-officedocument.presentationml.slideLayout+xml" PartName="/ppt/slideLayouts/slideLayout247.xml"/>
  <Override ContentType="application/vnd.openxmlformats-officedocument.presentationml.slideLayout+xml" PartName="/ppt/slideLayouts/slideLayout272.xml"/>
  <Override ContentType="application/vnd.openxmlformats-officedocument.presentationml.slideLayout+xml" PartName="/ppt/slideLayouts/slideLayout140.xml"/>
  <Override ContentType="application/vnd.openxmlformats-officedocument.presentationml.slideLayout+xml" PartName="/ppt/slideLayouts/slideLayout264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255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174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44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187.xml"/>
  <Override ContentType="application/vnd.openxmlformats-officedocument.presentationml.slideLayout+xml" PartName="/ppt/slideLayouts/slideLayout236.xml"/>
  <Override ContentType="application/vnd.openxmlformats-officedocument.presentationml.slideLayout+xml" PartName="/ppt/slideLayouts/slideLayout191.xml"/>
  <Override ContentType="application/vnd.openxmlformats-officedocument.presentationml.slideLayout+xml" PartName="/ppt/slideLayouts/slideLayout279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155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24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83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138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200.xml"/>
  <Override ContentType="application/vnd.openxmlformats-officedocument.presentationml.slideLayout+xml" PartName="/ppt/slideLayouts/slideLayout243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286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54.xml"/>
  <Override ContentType="application/vnd.openxmlformats-officedocument.presentationml.slideLayout+xml" PartName="/ppt/slideLayouts/slideLayout197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170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233.xml"/>
  <Override ContentType="application/vnd.openxmlformats-officedocument.presentationml.slideLayout+xml" PartName="/ppt/slideLayouts/slideLayout179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36.xml"/>
  <Override ContentType="application/vnd.openxmlformats-officedocument.presentationml.slideLayout+xml" PartName="/ppt/slideLayouts/slideLayout292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82.xml"/>
  <Override ContentType="application/vnd.openxmlformats-officedocument.presentationml.slideLayout+xml" PartName="/ppt/slideLayouts/slideLayout215.xml"/>
  <Override ContentType="application/vnd.openxmlformats-officedocument.presentationml.slideLayout+xml" PartName="/ppt/slideLayouts/slideLayout276.xml"/>
  <Override ContentType="application/vnd.openxmlformats-officedocument.presentationml.slideLayout+xml" PartName="/ppt/slideLayouts/slideLayout258.xml"/>
  <Override ContentType="application/vnd.openxmlformats-officedocument.presentationml.slideLayout+xml" PartName="/ppt/slideLayouts/slideLayout14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261.xml"/>
  <Override ContentType="application/vnd.openxmlformats-officedocument.presentationml.slideLayout+xml" PartName="/ppt/slideLayouts/slideLayout164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09.xml"/>
  <Override ContentType="application/vnd.openxmlformats-officedocument.presentationml.slideLayout+xml" PartName="/ppt/slideLayouts/slideLayout227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248.xml"/>
  <Override ContentType="application/vnd.openxmlformats-officedocument.presentationml.slideLayout+xml" PartName="/ppt/slideLayouts/slideLayout205.xml"/>
  <Override ContentType="application/vnd.openxmlformats-officedocument.presentationml.slideLayout+xml" PartName="/ppt/slideLayouts/slideLayout222.xml"/>
  <Override ContentType="application/vnd.openxmlformats-officedocument.presentationml.slideLayout+xml" PartName="/ppt/slideLayouts/slideLayout282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265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15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301.xml"/>
  <Override ContentType="application/vnd.openxmlformats-officedocument.presentationml.slideLayout+xml" PartName="/ppt/slideLayouts/slideLayout192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32.xml"/>
  <Override ContentType="application/vnd.openxmlformats-officedocument.presentationml.slideLayout+xml" PartName="/ppt/slideLayouts/slideLayout175.xml"/>
  <Override ContentType="application/vnd.openxmlformats-officedocument.presentationml.slideLayout+xml" PartName="/ppt/slideLayouts/slideLayout297.xml"/>
  <Override ContentType="application/vnd.openxmlformats-officedocument.presentationml.slideLayout+xml" PartName="/ppt/slideLayouts/slideLayout211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237.xml"/>
  <Override ContentType="application/vnd.openxmlformats-officedocument.presentationml.slideLayout+xml" PartName="/ppt/slideLayouts/slideLayout143.xml"/>
  <Override ContentType="application/vnd.openxmlformats-officedocument.presentationml.slideLayout+xml" PartName="/ppt/slideLayouts/slideLayout271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254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69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86.xml"/>
  <Override ContentType="application/vnd.openxmlformats-officedocument.presentationml.slideLayout+xml" PartName="/ppt/slideLayouts/slideLayout160.xml"/>
  <Override ContentType="application/vnd.openxmlformats-officedocument.presentationml.slideMaster+xml" PartName="/ppt/slideMasters/slideMaster8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9.xml"/>
  <Override ContentType="application/vnd.openxmlformats-officedocument.presentationml.slideMaster+xml" PartName="/ppt/slideMasters/slideMaster11.xml"/>
  <Override ContentType="application/vnd.openxmlformats-officedocument.presentationml.slideMaster+xml" PartName="/ppt/slideMasters/slideMaster12.xml"/>
  <Override ContentType="application/vnd.openxmlformats-officedocument.presentationml.slideMaster+xml" PartName="/ppt/slideMasters/slideMaster10.xml"/>
  <Override ContentType="application/vnd.openxmlformats-officedocument.presentationml.slideMaster+xml" PartName="/ppt/slideMasters/slideMaster1.xml"/>
  <Override ContentType="application/vnd.openxmlformats-officedocument.presentationml.slideMaster+xml" PartName="/ppt/slideMasters/slideMaster4.xml"/>
  <Override ContentType="application/vnd.openxmlformats-officedocument.presentationml.slideMaster+xml" PartName="/ppt/slideMasters/slideMaster7.xml"/>
  <Override ContentType="application/vnd.openxmlformats-officedocument.presentationml.slideMaster+xml" PartName="/ppt/slideMasters/slideMaster6.xml"/>
  <Override ContentType="application/vnd.openxmlformats-officedocument.presentationml.slideMaster+xml" PartName="/ppt/slideMasters/slideMaster5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5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28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6.xml"/>
  <Override ContentType="application/vnd.openxmlformats-officedocument.theme+xml" PartName="/ppt/theme/theme3.xml"/>
  <Override ContentType="application/vnd.openxmlformats-officedocument.theme+xml" PartName="/ppt/theme/theme11.xml"/>
  <Override ContentType="application/vnd.openxmlformats-officedocument.theme+xml" PartName="/ppt/theme/theme5.xml"/>
  <Override ContentType="application/vnd.openxmlformats-officedocument.theme+xml" PartName="/ppt/theme/theme9.xml"/>
  <Override ContentType="application/vnd.openxmlformats-officedocument.theme+xml" PartName="/ppt/theme/theme13.xml"/>
  <Override ContentType="application/vnd.openxmlformats-officedocument.theme+xml" PartName="/ppt/theme/theme7.xml"/>
  <Override ContentType="application/vnd.openxmlformats-officedocument.theme+xml" PartName="/ppt/theme/theme2.xml"/>
  <Override ContentType="application/vnd.openxmlformats-officedocument.theme+xml" PartName="/ppt/theme/theme4.xml"/>
  <Override ContentType="application/vnd.openxmlformats-officedocument.theme+xml" PartName="/ppt/theme/theme8.xml"/>
  <Override ContentType="application/vnd.openxmlformats-officedocument.theme+xml" PartName="/ppt/theme/theme10.xml"/>
  <Override ContentType="application/vnd.openxmlformats-officedocument.theme+xml" PartName="/ppt/theme/theme12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 showSpecialPlsOnTitleSld="0">
  <p:sldMasterIdLst>
    <p:sldMasterId id="2147483950" r:id="rId3"/>
    <p:sldMasterId id="2147483951" r:id="rId4"/>
    <p:sldMasterId id="2147483952" r:id="rId5"/>
    <p:sldMasterId id="2147483953" r:id="rId6"/>
    <p:sldMasterId id="2147483954" r:id="rId7"/>
    <p:sldMasterId id="2147483955" r:id="rId8"/>
    <p:sldMasterId id="2147483956" r:id="rId9"/>
    <p:sldMasterId id="2147483957" r:id="rId10"/>
    <p:sldMasterId id="2147483958" r:id="rId11"/>
    <p:sldMasterId id="2147483959" r:id="rId12"/>
    <p:sldMasterId id="2147483960" r:id="rId13"/>
    <p:sldMasterId id="2147483961" r:id="rId14"/>
  </p:sldMasterIdLst>
  <p:notesMasterIdLst>
    <p:notesMasterId r:id="rId15"/>
  </p:notesMasterIdLst>
  <p:sldIdLst>
    <p:sldId id="256" r:id="rId16"/>
    <p:sldId id="257" r:id="rId17"/>
    <p:sldId id="258" r:id="rId18"/>
    <p:sldId id="259" r:id="rId19"/>
    <p:sldId id="260" r:id="rId20"/>
    <p:sldId id="261" r:id="rId21"/>
    <p:sldId id="262" r:id="rId22"/>
    <p:sldId id="263" r:id="rId23"/>
    <p:sldId id="264" r:id="rId24"/>
    <p:sldId id="265" r:id="rId25"/>
    <p:sldId id="266" r:id="rId26"/>
    <p:sldId id="267" r:id="rId27"/>
    <p:sldId id="268" r:id="rId28"/>
    <p:sldId id="269" r:id="rId29"/>
    <p:sldId id="270" r:id="rId30"/>
    <p:sldId id="271" r:id="rId31"/>
    <p:sldId id="272" r:id="rId32"/>
    <p:sldId id="273" r:id="rId33"/>
    <p:sldId id="274" r:id="rId34"/>
    <p:sldId id="275" r:id="rId35"/>
    <p:sldId id="276" r:id="rId36"/>
    <p:sldId id="277" r:id="rId37"/>
    <p:sldId id="278" r:id="rId38"/>
    <p:sldId id="279" r:id="rId39"/>
    <p:sldId id="280" r:id="rId40"/>
    <p:sldId id="281" r:id="rId41"/>
    <p:sldId id="282" r:id="rId42"/>
    <p:sldId id="283" r:id="rId43"/>
    <p:sldId id="284" r:id="rId44"/>
    <p:sldId id="285" r:id="rId45"/>
    <p:sldId id="286" r:id="rId46"/>
    <p:sldId id="287" r:id="rId47"/>
    <p:sldId id="288" r:id="rId48"/>
    <p:sldId id="289" r:id="rId49"/>
    <p:sldId id="290" r:id="rId50"/>
    <p:sldId id="291" r:id="rId51"/>
    <p:sldId id="292" r:id="rId52"/>
    <p:sldId id="293" r:id="rId53"/>
    <p:sldId id="294" r:id="rId54"/>
  </p:sldIdLst>
  <p:sldSz cy="5143500" cx="9144000"/>
  <p:notesSz cx="6858000" cy="9144000"/>
  <p:embeddedFontLst>
    <p:embeddedFont>
      <p:font typeface="Nunito SemiBold"/>
      <p:regular r:id="rId55"/>
      <p:bold r:id="rId56"/>
      <p:italic r:id="rId57"/>
      <p:boldItalic r:id="rId58"/>
    </p:embeddedFont>
    <p:embeddedFont>
      <p:font typeface="Merriweather Sans"/>
      <p:regular r:id="rId59"/>
      <p:bold r:id="rId60"/>
      <p:italic r:id="rId61"/>
      <p:boldItalic r:id="rId62"/>
    </p:embeddedFont>
    <p:embeddedFont>
      <p:font typeface="Roboto"/>
      <p:regular r:id="rId63"/>
      <p:bold r:id="rId64"/>
      <p:italic r:id="rId65"/>
      <p:boldItalic r:id="rId66"/>
    </p:embeddedFont>
    <p:embeddedFont>
      <p:font typeface="Amatic SC"/>
      <p:regular r:id="rId67"/>
      <p:bold r:id="rId68"/>
    </p:embeddedFont>
    <p:embeddedFont>
      <p:font typeface="Nunito"/>
      <p:regular r:id="rId69"/>
      <p:bold r:id="rId70"/>
      <p:italic r:id="rId71"/>
      <p:boldItalic r:id="rId72"/>
    </p:embeddedFont>
    <p:embeddedFont>
      <p:font typeface="Yusei Magic"/>
      <p:regular r:id="rId73"/>
    </p:embeddedFont>
    <p:embeddedFont>
      <p:font typeface="Lato"/>
      <p:regular r:id="rId74"/>
      <p:bold r:id="rId75"/>
      <p:italic r:id="rId76"/>
      <p:boldItalic r:id="rId77"/>
    </p:embeddedFont>
    <p:embeddedFont>
      <p:font typeface="Hind"/>
      <p:regular r:id="rId78"/>
      <p:bold r:id="rId79"/>
    </p:embeddedFont>
    <p:embeddedFont>
      <p:font typeface="PT Sans"/>
      <p:regular r:id="rId80"/>
      <p:bold r:id="rId81"/>
      <p:italic r:id="rId82"/>
      <p:boldItalic r:id="rId83"/>
    </p:embeddedFont>
    <p:embeddedFont>
      <p:font typeface="Merriweather"/>
      <p:regular r:id="rId84"/>
      <p:bold r:id="rId85"/>
      <p:italic r:id="rId86"/>
      <p:boldItalic r:id="rId87"/>
    </p:embeddedFont>
    <p:embeddedFont>
      <p:font typeface="Century Gothic"/>
      <p:regular r:id="rId88"/>
      <p:bold r:id="rId89"/>
      <p:italic r:id="rId90"/>
      <p:boldItalic r:id="rId91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25.xml"/><Relationship Id="rId84" Type="http://schemas.openxmlformats.org/officeDocument/2006/relationships/font" Target="fonts/Merriweather-regular.fntdata"/><Relationship Id="rId83" Type="http://schemas.openxmlformats.org/officeDocument/2006/relationships/font" Target="fonts/PTSans-boldItalic.fntdata"/><Relationship Id="rId42" Type="http://schemas.openxmlformats.org/officeDocument/2006/relationships/slide" Target="slides/slide27.xml"/><Relationship Id="rId86" Type="http://schemas.openxmlformats.org/officeDocument/2006/relationships/font" Target="fonts/Merriweather-italic.fntdata"/><Relationship Id="rId41" Type="http://schemas.openxmlformats.org/officeDocument/2006/relationships/slide" Target="slides/slide26.xml"/><Relationship Id="rId85" Type="http://schemas.openxmlformats.org/officeDocument/2006/relationships/font" Target="fonts/Merriweather-bold.fntdata"/><Relationship Id="rId44" Type="http://schemas.openxmlformats.org/officeDocument/2006/relationships/slide" Target="slides/slide29.xml"/><Relationship Id="rId88" Type="http://schemas.openxmlformats.org/officeDocument/2006/relationships/font" Target="fonts/CenturyGothic-regular.fntdata"/><Relationship Id="rId43" Type="http://schemas.openxmlformats.org/officeDocument/2006/relationships/slide" Target="slides/slide28.xml"/><Relationship Id="rId87" Type="http://schemas.openxmlformats.org/officeDocument/2006/relationships/font" Target="fonts/Merriweather-boldItalic.fntdata"/><Relationship Id="rId46" Type="http://schemas.openxmlformats.org/officeDocument/2006/relationships/slide" Target="slides/slide31.xml"/><Relationship Id="rId45" Type="http://schemas.openxmlformats.org/officeDocument/2006/relationships/slide" Target="slides/slide30.xml"/><Relationship Id="rId89" Type="http://schemas.openxmlformats.org/officeDocument/2006/relationships/font" Target="fonts/CenturyGothic-bold.fntdata"/><Relationship Id="rId80" Type="http://schemas.openxmlformats.org/officeDocument/2006/relationships/font" Target="fonts/PTSans-regular.fntdata"/><Relationship Id="rId82" Type="http://schemas.openxmlformats.org/officeDocument/2006/relationships/font" Target="fonts/PTSans-italic.fntdata"/><Relationship Id="rId81" Type="http://schemas.openxmlformats.org/officeDocument/2006/relationships/font" Target="fonts/PTSans-bold.fntdata"/><Relationship Id="rId1" Type="http://schemas.openxmlformats.org/officeDocument/2006/relationships/theme" Target="theme/theme12.xml"/><Relationship Id="rId2" Type="http://schemas.openxmlformats.org/officeDocument/2006/relationships/presProps" Target="presProps.xml"/><Relationship Id="rId3" Type="http://schemas.openxmlformats.org/officeDocument/2006/relationships/slideMaster" Target="slideMasters/slideMaster1.xml"/><Relationship Id="rId4" Type="http://schemas.openxmlformats.org/officeDocument/2006/relationships/slideMaster" Target="slideMasters/slideMaster2.xml"/><Relationship Id="rId9" Type="http://schemas.openxmlformats.org/officeDocument/2006/relationships/slideMaster" Target="slideMasters/slideMaster7.xml"/><Relationship Id="rId48" Type="http://schemas.openxmlformats.org/officeDocument/2006/relationships/slide" Target="slides/slide33.xml"/><Relationship Id="rId47" Type="http://schemas.openxmlformats.org/officeDocument/2006/relationships/slide" Target="slides/slide32.xml"/><Relationship Id="rId49" Type="http://schemas.openxmlformats.org/officeDocument/2006/relationships/slide" Target="slides/slide34.xml"/><Relationship Id="rId5" Type="http://schemas.openxmlformats.org/officeDocument/2006/relationships/slideMaster" Target="slideMasters/slideMaster3.xml"/><Relationship Id="rId6" Type="http://schemas.openxmlformats.org/officeDocument/2006/relationships/slideMaster" Target="slideMasters/slideMaster4.xml"/><Relationship Id="rId7" Type="http://schemas.openxmlformats.org/officeDocument/2006/relationships/slideMaster" Target="slideMasters/slideMaster5.xml"/><Relationship Id="rId8" Type="http://schemas.openxmlformats.org/officeDocument/2006/relationships/slideMaster" Target="slideMasters/slideMaster6.xml"/><Relationship Id="rId73" Type="http://schemas.openxmlformats.org/officeDocument/2006/relationships/font" Target="fonts/YuseiMagic-regular.fntdata"/><Relationship Id="rId72" Type="http://schemas.openxmlformats.org/officeDocument/2006/relationships/font" Target="fonts/Nunito-boldItalic.fntdata"/><Relationship Id="rId31" Type="http://schemas.openxmlformats.org/officeDocument/2006/relationships/slide" Target="slides/slide16.xml"/><Relationship Id="rId75" Type="http://schemas.openxmlformats.org/officeDocument/2006/relationships/font" Target="fonts/Lato-bold.fntdata"/><Relationship Id="rId30" Type="http://schemas.openxmlformats.org/officeDocument/2006/relationships/slide" Target="slides/slide15.xml"/><Relationship Id="rId74" Type="http://schemas.openxmlformats.org/officeDocument/2006/relationships/font" Target="fonts/Lato-regular.fntdata"/><Relationship Id="rId33" Type="http://schemas.openxmlformats.org/officeDocument/2006/relationships/slide" Target="slides/slide18.xml"/><Relationship Id="rId77" Type="http://schemas.openxmlformats.org/officeDocument/2006/relationships/font" Target="fonts/Lato-boldItalic.fntdata"/><Relationship Id="rId32" Type="http://schemas.openxmlformats.org/officeDocument/2006/relationships/slide" Target="slides/slide17.xml"/><Relationship Id="rId76" Type="http://schemas.openxmlformats.org/officeDocument/2006/relationships/font" Target="fonts/Lato-italic.fntdata"/><Relationship Id="rId35" Type="http://schemas.openxmlformats.org/officeDocument/2006/relationships/slide" Target="slides/slide20.xml"/><Relationship Id="rId79" Type="http://schemas.openxmlformats.org/officeDocument/2006/relationships/font" Target="fonts/Hind-bold.fntdata"/><Relationship Id="rId34" Type="http://schemas.openxmlformats.org/officeDocument/2006/relationships/slide" Target="slides/slide19.xml"/><Relationship Id="rId78" Type="http://schemas.openxmlformats.org/officeDocument/2006/relationships/font" Target="fonts/Hind-regular.fntdata"/><Relationship Id="rId71" Type="http://schemas.openxmlformats.org/officeDocument/2006/relationships/font" Target="fonts/Nunito-italic.fntdata"/><Relationship Id="rId70" Type="http://schemas.openxmlformats.org/officeDocument/2006/relationships/font" Target="fonts/Nunito-bold.fntdata"/><Relationship Id="rId37" Type="http://schemas.openxmlformats.org/officeDocument/2006/relationships/slide" Target="slides/slide22.xml"/><Relationship Id="rId36" Type="http://schemas.openxmlformats.org/officeDocument/2006/relationships/slide" Target="slides/slide21.xml"/><Relationship Id="rId39" Type="http://schemas.openxmlformats.org/officeDocument/2006/relationships/slide" Target="slides/slide24.xml"/><Relationship Id="rId38" Type="http://schemas.openxmlformats.org/officeDocument/2006/relationships/slide" Target="slides/slide23.xml"/><Relationship Id="rId62" Type="http://schemas.openxmlformats.org/officeDocument/2006/relationships/font" Target="fonts/MerriweatherSans-boldItalic.fntdata"/><Relationship Id="rId61" Type="http://schemas.openxmlformats.org/officeDocument/2006/relationships/font" Target="fonts/MerriweatherSans-italic.fntdata"/><Relationship Id="rId20" Type="http://schemas.openxmlformats.org/officeDocument/2006/relationships/slide" Target="slides/slide5.xml"/><Relationship Id="rId64" Type="http://schemas.openxmlformats.org/officeDocument/2006/relationships/font" Target="fonts/Roboto-bold.fntdata"/><Relationship Id="rId63" Type="http://schemas.openxmlformats.org/officeDocument/2006/relationships/font" Target="fonts/Roboto-regular.fntdata"/><Relationship Id="rId22" Type="http://schemas.openxmlformats.org/officeDocument/2006/relationships/slide" Target="slides/slide7.xml"/><Relationship Id="rId66" Type="http://schemas.openxmlformats.org/officeDocument/2006/relationships/font" Target="fonts/Roboto-boldItalic.fntdata"/><Relationship Id="rId21" Type="http://schemas.openxmlformats.org/officeDocument/2006/relationships/slide" Target="slides/slide6.xml"/><Relationship Id="rId65" Type="http://schemas.openxmlformats.org/officeDocument/2006/relationships/font" Target="fonts/Roboto-italic.fntdata"/><Relationship Id="rId24" Type="http://schemas.openxmlformats.org/officeDocument/2006/relationships/slide" Target="slides/slide9.xml"/><Relationship Id="rId68" Type="http://schemas.openxmlformats.org/officeDocument/2006/relationships/font" Target="fonts/AmaticSC-bold.fntdata"/><Relationship Id="rId23" Type="http://schemas.openxmlformats.org/officeDocument/2006/relationships/slide" Target="slides/slide8.xml"/><Relationship Id="rId67" Type="http://schemas.openxmlformats.org/officeDocument/2006/relationships/font" Target="fonts/AmaticSC-regular.fntdata"/><Relationship Id="rId60" Type="http://schemas.openxmlformats.org/officeDocument/2006/relationships/font" Target="fonts/MerriweatherSans-bold.fntdata"/><Relationship Id="rId26" Type="http://schemas.openxmlformats.org/officeDocument/2006/relationships/slide" Target="slides/slide11.xml"/><Relationship Id="rId25" Type="http://schemas.openxmlformats.org/officeDocument/2006/relationships/slide" Target="slides/slide10.xml"/><Relationship Id="rId69" Type="http://schemas.openxmlformats.org/officeDocument/2006/relationships/font" Target="fonts/Nunito-regular.fntdata"/><Relationship Id="rId28" Type="http://schemas.openxmlformats.org/officeDocument/2006/relationships/slide" Target="slides/slide13.xml"/><Relationship Id="rId27" Type="http://schemas.openxmlformats.org/officeDocument/2006/relationships/slide" Target="slides/slide12.xml"/><Relationship Id="rId29" Type="http://schemas.openxmlformats.org/officeDocument/2006/relationships/slide" Target="slides/slide14.xml"/><Relationship Id="rId51" Type="http://schemas.openxmlformats.org/officeDocument/2006/relationships/slide" Target="slides/slide36.xml"/><Relationship Id="rId50" Type="http://schemas.openxmlformats.org/officeDocument/2006/relationships/slide" Target="slides/slide35.xml"/><Relationship Id="rId53" Type="http://schemas.openxmlformats.org/officeDocument/2006/relationships/slide" Target="slides/slide38.xml"/><Relationship Id="rId52" Type="http://schemas.openxmlformats.org/officeDocument/2006/relationships/slide" Target="slides/slide37.xml"/><Relationship Id="rId11" Type="http://schemas.openxmlformats.org/officeDocument/2006/relationships/slideMaster" Target="slideMasters/slideMaster9.xml"/><Relationship Id="rId55" Type="http://schemas.openxmlformats.org/officeDocument/2006/relationships/font" Target="fonts/NunitoSemiBold-regular.fntdata"/><Relationship Id="rId10" Type="http://schemas.openxmlformats.org/officeDocument/2006/relationships/slideMaster" Target="slideMasters/slideMaster8.xml"/><Relationship Id="rId54" Type="http://schemas.openxmlformats.org/officeDocument/2006/relationships/slide" Target="slides/slide39.xml"/><Relationship Id="rId13" Type="http://schemas.openxmlformats.org/officeDocument/2006/relationships/slideMaster" Target="slideMasters/slideMaster11.xml"/><Relationship Id="rId57" Type="http://schemas.openxmlformats.org/officeDocument/2006/relationships/font" Target="fonts/NunitoSemiBold-italic.fntdata"/><Relationship Id="rId12" Type="http://schemas.openxmlformats.org/officeDocument/2006/relationships/slideMaster" Target="slideMasters/slideMaster10.xml"/><Relationship Id="rId56" Type="http://schemas.openxmlformats.org/officeDocument/2006/relationships/font" Target="fonts/NunitoSemiBold-bold.fntdata"/><Relationship Id="rId91" Type="http://schemas.openxmlformats.org/officeDocument/2006/relationships/font" Target="fonts/CenturyGothic-boldItalic.fntdata"/><Relationship Id="rId90" Type="http://schemas.openxmlformats.org/officeDocument/2006/relationships/font" Target="fonts/CenturyGothic-italic.fntdata"/><Relationship Id="rId15" Type="http://schemas.openxmlformats.org/officeDocument/2006/relationships/notesMaster" Target="notesMasters/notesMaster1.xml"/><Relationship Id="rId59" Type="http://schemas.openxmlformats.org/officeDocument/2006/relationships/font" Target="fonts/MerriweatherSans-regular.fntdata"/><Relationship Id="rId14" Type="http://schemas.openxmlformats.org/officeDocument/2006/relationships/slideMaster" Target="slideMasters/slideMaster12.xml"/><Relationship Id="rId58" Type="http://schemas.openxmlformats.org/officeDocument/2006/relationships/font" Target="fonts/NunitoSemiBold-boldItalic.fntdata"/><Relationship Id="rId17" Type="http://schemas.openxmlformats.org/officeDocument/2006/relationships/slide" Target="slides/slide2.xml"/><Relationship Id="rId16" Type="http://schemas.openxmlformats.org/officeDocument/2006/relationships/slide" Target="slides/slide1.xml"/><Relationship Id="rId19" Type="http://schemas.openxmlformats.org/officeDocument/2006/relationships/slide" Target="slides/slide4.xml"/><Relationship Id="rId18" Type="http://schemas.openxmlformats.org/officeDocument/2006/relationships/slide" Target="slides/slide3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goodreads.com/book/show/18693771-the-body-keeps-the-score" TargetMode="External"/><Relationship Id="rId3" Type="http://schemas.openxmlformats.org/officeDocument/2006/relationships/hyperlink" Target="https://www.goodreads.com/author/show/21280926.Bessel_van_der_Kolk" TargetMode="Externa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nhs.uk/mental-health/conditions/social-anxiety/" TargetMode="Externa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nhs.uk/mental-health/children-and-young-adults/advice-for-parents/anxiety-disorders-in-children/" TargetMode="Externa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kidshealth.org/en/parents/depression-factsheet.html" TargetMode="Externa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webmd.com/depression/guide/detecting-depression" TargetMode="External"/><Relationship Id="rId3" Type="http://schemas.openxmlformats.org/officeDocument/2006/relationships/hyperlink" Target="https://www.goodreads.com/book/show/18693771-the-body-keeps-the-score" TargetMode="External"/><Relationship Id="rId4" Type="http://schemas.openxmlformats.org/officeDocument/2006/relationships/hyperlink" Target="https://www.goodreads.com/author/show/21280926.Bessel_van_der_Kolk" TargetMode="Externa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webmd.com/depression/guide/detecting-depression" TargetMode="External"/><Relationship Id="rId3" Type="http://schemas.openxmlformats.org/officeDocument/2006/relationships/hyperlink" Target="https://thesecondwindfund.org/" TargetMode="Externa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medicine.yale.edu/childstudy/services/community-and-schools-programs/center-for-emotional-intelligence/training/ruler/" TargetMode="Externa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kidshealth.org/en/parents/depression-factsheet.html" TargetMode="Externa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cdc.gov/childrensmentalhealth/ocd.html" TargetMode="Externa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youtu.be/4BjKS1-vjPs" TargetMode="Externa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childmind.org/article/how-teachers-can-help-kids-with-ocd/#:~:text=Plan%20an%20escape%20route%3A%20Try,classroom%2C%20without%20interrupting%20the%20class" TargetMode="Externa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youtu.be/Ik4f9Z6I2Ek" TargetMode="Externa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cdc.gov/childrensmentalhealth/ocd.html" TargetMode="Externa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cdc.gov/childrensmentalhealth/ocd.html" TargetMode="Externa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inspiremykids.com/random-acts-of-kindness-a-little-act-can-go-a-long-way/" TargetMode="External"/><Relationship Id="rId3" Type="http://schemas.openxmlformats.org/officeDocument/2006/relationships/hyperlink" Target="https://inspiremykids.com/wyatt-erber-the-biggest-of-hearts-in-a-very-small-package/" TargetMode="External"/><Relationship Id="rId4" Type="http://schemas.openxmlformats.org/officeDocument/2006/relationships/hyperlink" Target="https://inspiremykids.com/hailey-scheinman-taking-sisterly-love-to-a-whole-new-level/#sthash.BNYEvltk.dpbs" TargetMode="External"/><Relationship Id="rId5" Type="http://schemas.openxmlformats.org/officeDocument/2006/relationships/hyperlink" Target="https://inspiremykids.com/animal-rescue-what-you-can-do/" TargetMode="External"/><Relationship Id="rId6" Type="http://schemas.openxmlformats.org/officeDocument/2006/relationships/hyperlink" Target="https://inspiremykids.com/kids-helping-kids-fix-broken-hearts-the-name-says-it-all/" TargetMode="External"/><Relationship Id="rId7" Type="http://schemas.openxmlformats.org/officeDocument/2006/relationships/hyperlink" Target="https://inspiremykids.com/olivia-bouler-her-passion-is-for-the-birds-2/" TargetMode="Externa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hyperlink" Target="https://www.nea.org/advocating-for-change/new-from-nea/mental-health-schools-kids-are-not-all-right#:~:text=In%20the%20past%20year%2C%2015,haven't%20gotten%20any%20help" TargetMode="Externa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433" name="Shape 104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4" name="Google Shape;10434;g1d6e09c6787_0_258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35" name="Google Shape;10435;g1d6e09c6787_0_258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Session Time: 10:15am - 11:25am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49" name="Shape 106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0" name="Google Shape;10650;g18f8cb2c318_2_19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651" name="Google Shape;10651;g18f8cb2c318_2_19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body expresses what the mind possesses. </a:t>
            </a:r>
            <a:r>
              <a:rPr b="1" i="0" lang="en" u="sng" strike="noStrike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2"/>
              </a:rPr>
              <a:t>The Body Keeps the Score: Brain, Mind, and Body in the Healing of Trauma</a:t>
            </a:r>
            <a:r>
              <a:rPr b="0" i="0" lang="en">
                <a:solidFill>
                  <a:srgbClr val="181818"/>
                </a:solidFill>
                <a:latin typeface="Lato"/>
                <a:ea typeface="Lato"/>
                <a:cs typeface="Lato"/>
                <a:sym typeface="Lato"/>
              </a:rPr>
              <a:t> </a:t>
            </a:r>
            <a:r>
              <a:rPr b="0" i="0" lang="en">
                <a:solidFill>
                  <a:srgbClr val="000000"/>
                </a:solidFill>
                <a:latin typeface="Lato"/>
                <a:ea typeface="Lato"/>
                <a:cs typeface="Lato"/>
                <a:sym typeface="Lato"/>
              </a:rPr>
              <a:t>by</a:t>
            </a:r>
            <a:r>
              <a:rPr b="0" i="0" lang="en">
                <a:solidFill>
                  <a:srgbClr val="181818"/>
                </a:solidFill>
                <a:latin typeface="Lato"/>
                <a:ea typeface="Lato"/>
                <a:cs typeface="Lato"/>
                <a:sym typeface="Lato"/>
              </a:rPr>
              <a:t> </a:t>
            </a:r>
            <a:r>
              <a:rPr b="0" i="0" lang="en" u="sng" strike="noStrike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3"/>
              </a:rPr>
              <a:t>Bessel van der Kolk</a:t>
            </a:r>
            <a:endParaRPr/>
          </a:p>
        </p:txBody>
      </p:sp>
      <p:sp>
        <p:nvSpPr>
          <p:cNvPr id="10652" name="Google Shape;10652;g18f8cb2c318_2_196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63" name="Shape 10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4" name="Google Shape;10664;g18f8cb2c318_2_170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 check - 10:30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Stomach migraines are real…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2"/>
              </a:rPr>
              <a:t>https://www.nhs.uk/mental-health/conditions/social-anxiety/</a:t>
            </a:r>
            <a:r>
              <a:rPr lang="en"/>
              <a:t> </a:t>
            </a:r>
            <a:endParaRPr/>
          </a:p>
        </p:txBody>
      </p:sp>
      <p:sp>
        <p:nvSpPr>
          <p:cNvPr id="10665" name="Google Shape;10665;g18f8cb2c318_2_170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92" name="Shape 10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3" name="Google Shape;10693;g18f8cb2c318_2_20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Children with attention deficit hyperactivity disorder (ADHD) and autistic spectrum disorders are more likely to have problems with anxiety - dyslexia: anxiety with reading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2"/>
              </a:rPr>
              <a:t>https://www.nhs.uk/mental-health/children-and-young-adults/advice-for-parents/anxiety-disorders-in-children/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94" name="Google Shape;10694;g18f8cb2c318_2_20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05" name="Shape 10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6" name="Google Shape;10706;g1d6e09c6787_0_166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07" name="Google Shape;10707;g1d6e09c6787_0_166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15" name="Shape 10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6" name="Google Shape;10716;g1d6e09c6787_0_212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17" name="Google Shape;10717;g1d6e09c6787_0_212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02122"/>
                </a:solidFill>
              </a:rPr>
              <a:t>Worrying is a normal part of growing up. Carlson started his career as a psychotherapist and ran a stress management centre. He published his first book in 1985, but became famous with his 10th book, </a:t>
            </a:r>
            <a:r>
              <a:rPr i="1" lang="en">
                <a:solidFill>
                  <a:srgbClr val="202122"/>
                </a:solidFill>
              </a:rPr>
              <a:t>Don’t Sweat the Small Stuff…and it’s all Small Stuff.  Net worth is $1 to 5 million. 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24" name="Shape 107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5" name="Google Shape;10725;g18f8cb2c318_2_214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26" name="Google Shape;10726;g18f8cb2c318_2_214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32" name="Shape 10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3" name="Google Shape;10733;g1d6e09c6787_0_189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34" name="Google Shape;10734;g1d6e09c6787_0_189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72" name="Shape 10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3" name="Google Shape;10773;g18f8cb2c318_2_263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74" name="Google Shape;10774;g18f8cb2c318_2_26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81" name="Shape 10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2" name="Google Shape;10782;g1d40f4072b2_0_71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83" name="Google Shape;10783;g1d40f4072b2_0_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Turn and talk…what is your superpower when working with students/colleagues?</a:t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790" name="Shape 10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1" name="Google Shape;10791;g18f8cb2c318_2_329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792" name="Google Shape;10792;g18f8cb2c318_2_329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https://kidshealth.org/en/parents/depression-factsheet.html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3" name="Google Shape;10793;g18f8cb2c318_2_329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42" name="Shape 10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3" name="Google Shape;10543;g1d6e09c6787_0_958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44" name="Google Shape;10544;g1d6e09c6787_0_958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Polling Audience</a:t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03" name="Shape 108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4" name="Google Shape;10804;g1d89e96beb7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05" name="Google Shape;10805;g1d89e96beb7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24" name="Shape 10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5" name="Google Shape;10825;g18f8cb2c318_2_366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 10:45</a:t>
            </a:r>
            <a:endParaRPr/>
          </a:p>
        </p:txBody>
      </p:sp>
      <p:sp>
        <p:nvSpPr>
          <p:cNvPr id="10826" name="Google Shape;10826;g18f8cb2c318_2_36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48" name="Shape 10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9" name="Google Shape;10849;g18f8cb2c318_2_452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50" name="Google Shape;10850;g18f8cb2c318_2_452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65" name="Shape 108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6" name="Google Shape;10866;g1d89e96beb7_0_23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867" name="Google Shape;10867;g1d89e96beb7_0_23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8" name="Google Shape;10868;g1d89e96beb7_0_23:notes"/>
          <p:cNvSpPr txBox="1"/>
          <p:nvPr>
            <p:ph idx="12" type="sldNum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78" name="Shape 108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9" name="Google Shape;10879;g1d89e96beb7_0_4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80" name="Google Shape;10880;g1d89e96beb7_0_4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Turn and talk – what stands out in depression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Source: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https://www.webmd.com/depression/guide/detecting-depression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The body expresses what the mind possesses. </a:t>
            </a:r>
            <a:r>
              <a:rPr b="1" lang="en" u="sng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3"/>
              </a:rPr>
              <a:t>The Body Keeps the Score: Brain, Mind, and Body in the Healing of Trauma</a:t>
            </a:r>
            <a:r>
              <a:rPr lang="en">
                <a:solidFill>
                  <a:srgbClr val="181818"/>
                </a:solidFill>
                <a:latin typeface="Lato"/>
                <a:ea typeface="Lato"/>
                <a:cs typeface="Lato"/>
                <a:sym typeface="Lato"/>
              </a:rPr>
              <a:t> </a:t>
            </a:r>
            <a:r>
              <a:rPr lang="en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rPr>
              <a:t>by</a:t>
            </a:r>
            <a:r>
              <a:rPr lang="en">
                <a:solidFill>
                  <a:srgbClr val="181818"/>
                </a:solidFill>
                <a:latin typeface="Lato"/>
                <a:ea typeface="Lato"/>
                <a:cs typeface="Lato"/>
                <a:sym typeface="Lato"/>
              </a:rPr>
              <a:t> </a:t>
            </a:r>
            <a:r>
              <a:rPr lang="en" u="sng">
                <a:solidFill>
                  <a:schemeClr val="hlink"/>
                </a:solidFill>
                <a:latin typeface="Merriweather"/>
                <a:ea typeface="Merriweather"/>
                <a:cs typeface="Merriweather"/>
                <a:sym typeface="Merriweather"/>
                <a:hlinkClick r:id="rId4"/>
              </a:rPr>
              <a:t>Bessel van der Kolk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890" name="Shape 10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91" name="Google Shape;10891;g19f3d84d0cc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92" name="Google Shape;10892;g19f3d84d0cc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Source: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https://www.webmd.com/depression/guide/detecting-depression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Second Wind Fund –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https://thesecondwindfund.org/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  <a:highlight>
                  <a:srgbClr val="FFFFFF"/>
                </a:highlight>
              </a:rPr>
              <a:t>During the 2001-2002 school year, four students at Green Mountain High School (GMHS) in Jefferson County, Colorado, committed suicide in a nine-month time frame. The community, in general, but especially the high school community, was profoundly affected.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01" name="Shape 10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2" name="Google Shape;10902;g1d89e96beb7_0_7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03" name="Google Shape;10903;g1d89e96beb7_0_7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RULER - acronym used by Yale Center - Systematic Approach to SEL - Emotional Regulation.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https://medicine.yale.edu/childstudy/services/community-and-schools-programs/center-for-emotional-intelligence/training/ruler/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11" name="Shape 10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2" name="Google Shape;10912;g1d89e96beb7_0_86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913" name="Google Shape;10913;g1d89e96beb7_0_86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https://kidshealth.org/en/parents/depression-factsheet.html</a:t>
            </a:r>
            <a:r>
              <a:rPr lang="en"/>
              <a:t>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14" name="Google Shape;10914;g1d89e96beb7_0_86:notes"/>
          <p:cNvSpPr txBox="1"/>
          <p:nvPr>
            <p:ph idx="12" type="sldNum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25" name="Shape 109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6" name="Google Shape;10926;g1d89e96beb7_0_9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27" name="Google Shape;10927;g1d89e96beb7_0_9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47" name="Shape 109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8" name="Google Shape;10948;g1d89e96beb7_0_1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9" name="Google Shape;10949;g1d89e96beb7_0_1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Resources: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https://www.cdc.gov/childrensmentalhealth/ocd.html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Exhausting disorder, toll of compulsions unless shared. Awareness of kids, might not even know this is strange. *give people time to process*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55" name="Shape 105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6" name="Google Shape;10556;g1d40f4072b2_0_104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57" name="Google Shape;10557;g1d40f4072b2_0_10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2"/>
              </a:rPr>
              <a:t>https://youtu.be/4BjKS1-vjPs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Bob Newhart - Video Clip – Just Stop It…People would stop it, if they could.</a:t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58" name="Shape 10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9" name="Google Shape;10959;g1d89e96beb7_0_15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960" name="Google Shape;10960;g1d89e96beb7_0_151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Address the </a:t>
            </a:r>
            <a:r>
              <a:rPr lang="en"/>
              <a:t>stigma</a:t>
            </a:r>
            <a:r>
              <a:rPr lang="en"/>
              <a:t> of OCD and how anxiety plays a role in it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https://childmind.org/article/how-teachers-can-help-kids-with-ocd/#:~:text=Plan%20an%20escape%20route%3A%20Try,classroom%2C%20without%20interrupting%20the%20class</a:t>
            </a:r>
            <a:r>
              <a:rPr lang="en"/>
              <a:t>. </a:t>
            </a:r>
            <a:endParaRPr/>
          </a:p>
        </p:txBody>
      </p:sp>
      <p:sp>
        <p:nvSpPr>
          <p:cNvPr id="10961" name="Google Shape;10961;g1d89e96beb7_0_151:notes"/>
          <p:cNvSpPr txBox="1"/>
          <p:nvPr>
            <p:ph idx="12" type="sldNum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71" name="Shape 10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2" name="Google Shape;10972;g1d89e96beb7_0_1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3" name="Google Shape;10973;g1d89e96beb7_0_1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50">
                <a:solidFill>
                  <a:schemeClr val="dk1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Time check - 10:45</a:t>
            </a:r>
            <a:endParaRPr sz="1050">
              <a:solidFill>
                <a:schemeClr val="dk1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50">
                <a:solidFill>
                  <a:schemeClr val="dk1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how readers interact with literary texts and </a:t>
            </a:r>
            <a:endParaRPr sz="1050">
              <a:solidFill>
                <a:schemeClr val="dk1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50">
                <a:solidFill>
                  <a:schemeClr val="dk1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how they can be used to help manage their own mental health.  </a:t>
            </a:r>
            <a:endParaRPr sz="1050">
              <a:solidFill>
                <a:schemeClr val="dk1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 sz="1050">
              <a:solidFill>
                <a:schemeClr val="dk1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050">
                <a:solidFill>
                  <a:schemeClr val="dk1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Example: This text relates with the struggles of many people. Someone reading this can see themselves in a different light, with different possibilities, treatments, and strategies in terms of managing mental health.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82" name="Shape 10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3" name="Google Shape;10983;g1d89e96beb7_0_1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84" name="Google Shape;10984;g1d89e96beb7_0_1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992" name="Shape 10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3" name="Google Shape;10993;g1d912f0cb01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4" name="Google Shape;10994;g1d912f0cb01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02" name="Shape 1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3" name="Google Shape;11003;g1d912f0cb01_1_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04" name="Google Shape;11004;g1d912f0cb01_1_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22" name="Shape 1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3" name="Google Shape;11023;g1d89e96beb7_0_16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24" name="Google Shape;11024;g1d89e96beb7_0_16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Cross the arms to make butterflies. Mock the rhythm of your anxiety in which eventually slows down the individuals breathing.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Feel their trauma, but do not have the words to articulate how they feel - but can show us how they feel 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2"/>
              </a:rPr>
              <a:t>https://youtu.be/Ik4f9Z6I2Ek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43" name="Shape 1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4" name="Google Shape;11044;g1d89e96beb7_0_18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45" name="Google Shape;11045;g1d89e96beb7_0_18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Resources: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https://www.cdc.gov/childrensmentalhealth/ocd.html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53" name="Shape 11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4" name="Google Shape;11054;g1d89e96beb7_0_1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55" name="Google Shape;11055;g1d89e96beb7_0_1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</a:rPr>
              <a:t>Resources: 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https://www.cdc.gov/childrensmentalhealth/ocd.html</a:t>
            </a:r>
            <a:r>
              <a:rPr lang="en">
                <a:solidFill>
                  <a:schemeClr val="dk1"/>
                </a:solidFill>
              </a:rPr>
              <a:t> </a:t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65" name="Shape 1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6" name="Google Shape;11066;g1d89e96beb7_0_205:notes"/>
          <p:cNvSpPr txBox="1"/>
          <p:nvPr>
            <p:ph idx="1" type="body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67" name="Google Shape;11067;g1d89e96beb7_0_20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1073" name="Shape 1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74" name="Google Shape;11074;g18f8cb2c318_2_505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1075" name="Google Shape;11075;g18f8cb2c318_2_505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A0A0A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Time check:  11:15</a:t>
            </a:r>
            <a:endParaRPr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0" i="0" lang="en">
                <a:solidFill>
                  <a:srgbClr val="0A0A0A"/>
                </a:solidFill>
                <a:latin typeface="Merriweather Sans"/>
                <a:ea typeface="Merriweather Sans"/>
                <a:cs typeface="Merriweather Sans"/>
                <a:sym typeface="Merriweather Sans"/>
              </a:rPr>
              <a:t>Here are some great IMK posts that show what a tremendous impact that having empathy can have!</a:t>
            </a:r>
            <a:endParaRPr/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2"/>
              </a:rPr>
              <a:t>Random Acts of Kindness – A Little Act Can Go A Long Way!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3"/>
              </a:rPr>
              <a:t>Wyatt Erber – The Biggest of Hearts in a Very Small Package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4"/>
              </a:rPr>
              <a:t>Hailey Scheinman – Taking Siterly Love to a Whole New Level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5"/>
              </a:rPr>
              <a:t>Animal Rescue: What You Can Do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6"/>
              </a:rPr>
              <a:t>Kids Helping Kids Fix Broken Hearts – The Name Says It All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-76200" lvl="0" marL="0" rtl="0" algn="l">
              <a:spcBef>
                <a:spcPts val="0"/>
              </a:spcBef>
              <a:spcAft>
                <a:spcPts val="0"/>
              </a:spcAft>
              <a:buClr>
                <a:srgbClr val="3BA9D0"/>
              </a:buClr>
              <a:buSzPts val="1200"/>
              <a:buFont typeface="Arial"/>
              <a:buChar char="•"/>
            </a:pPr>
            <a:r>
              <a:rPr b="0" i="0" lang="en" u="sng" strike="noStrike">
                <a:solidFill>
                  <a:schemeClr val="hlink"/>
                </a:solidFill>
                <a:latin typeface="Merriweather Sans"/>
                <a:ea typeface="Merriweather Sans"/>
                <a:cs typeface="Merriweather Sans"/>
                <a:sym typeface="Merriweather Sans"/>
                <a:hlinkClick r:id="rId7"/>
              </a:rPr>
              <a:t>Olivia Bouler – Her Passion Is For the Birds</a:t>
            </a:r>
            <a:endParaRPr b="0" i="0">
              <a:solidFill>
                <a:srgbClr val="0A0A0A"/>
              </a:solidFill>
              <a:latin typeface="Merriweather Sans"/>
              <a:ea typeface="Merriweather Sans"/>
              <a:cs typeface="Merriweather Sans"/>
              <a:sym typeface="Merriweather Sans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76" name="Google Shape;11076;g18f8cb2c318_2_505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64" name="Shape 10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65" name="Google Shape;10565;g1d6e09c6787_0_72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66" name="Google Shape;10566;g1d6e09c6787_0_72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202124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1- minute turn and talk</a:t>
            </a:r>
            <a:endParaRPr sz="1200">
              <a:solidFill>
                <a:srgbClr val="202124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202124"/>
                </a:solidFill>
                <a:highlight>
                  <a:schemeClr val="lt1"/>
                </a:highlight>
                <a:latin typeface="Roboto"/>
                <a:ea typeface="Roboto"/>
                <a:cs typeface="Roboto"/>
                <a:sym typeface="Roboto"/>
              </a:rPr>
              <a:t>Anxiety - calm vs. trust</a:t>
            </a:r>
            <a:endParaRPr sz="1200">
              <a:solidFill>
                <a:srgbClr val="202124"/>
              </a:solidFill>
              <a:highlight>
                <a:schemeClr val="lt1"/>
              </a:highlight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75" name="Shape 10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6" name="Google Shape;10576;g1d6e09c6787_0_494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77" name="Google Shape;10577;g1d6e09c6787_0_494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88" name="Shape 10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9" name="Google Shape;10589;g1d6e09c6787_0_1193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0" name="Google Shape;10590;g1d6e09c6787_0_1193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11" name="Shape 10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2" name="Google Shape;10612;g1d6e09c6787_0_143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13" name="Google Shape;10613;g1d6e09c6787_0_143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23" name="Shape 10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4" name="Google Shape;10624;g18f8cb2c318_2_147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625" name="Google Shape;10625;g18f8cb2c318_2_147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Turn and talk </a:t>
            </a:r>
            <a:r>
              <a:rPr lang="en" u="sng">
                <a:solidFill>
                  <a:schemeClr val="hlink"/>
                </a:solidFill>
                <a:hlinkClick r:id="rId2"/>
              </a:rPr>
              <a:t>https://www.nea.org/advocating-for-change/new-from-nea/mental-health-schools-kids-are-not-all-right#:~:text=In%20the%20past%20year%2C%2015,haven't%20gotten%20any%20help</a:t>
            </a:r>
            <a:r>
              <a:rPr lang="en"/>
              <a:t> </a:t>
            </a:r>
            <a:endParaRPr/>
          </a:p>
        </p:txBody>
      </p:sp>
      <p:sp>
        <p:nvSpPr>
          <p:cNvPr id="10626" name="Google Shape;10626;g18f8cb2c318_2_147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636" name="Shape 106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37" name="Google Shape;10637;g18f8cb2c318_2_161:notes"/>
          <p:cNvSpPr/>
          <p:nvPr>
            <p:ph idx="2" type="sldImg"/>
          </p:nvPr>
        </p:nvSpPr>
        <p:spPr>
          <a:xfrm>
            <a:off x="685800" y="1143000"/>
            <a:ext cx="5486400" cy="30861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12700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638" name="Google Shape;10638;g18f8cb2c318_2_161:notes"/>
          <p:cNvSpPr txBox="1"/>
          <p:nvPr>
            <p:ph idx="1" type="body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anchorCtr="0" anchor="t" bIns="45700" lIns="91425" spcFirstLastPara="1" rIns="91425" wrap="square" tIns="457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39" name="Google Shape;10639;g18f8cb2c318_2_161:notes"/>
          <p:cNvSpPr txBox="1"/>
          <p:nvPr>
            <p:ph idx="12" type="sldNum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anchorCtr="0" anchor="b" bIns="45700" lIns="91425" spcFirstLastPara="1" rIns="91425" wrap="square" tIns="45700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1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1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1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1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2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2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2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2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2.png"/></Relationships>
</file>

<file path=ppt/slideLayouts/_rels/slideLayout3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3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2.pn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" type="title">
  <p:cSld name="TITLE">
    <p:bg>
      <p:bgPr>
        <a:solidFill>
          <a:schemeClr val="accent1"/>
        </a:solidFill>
      </p:bgPr>
    </p:bg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782225" y="778096"/>
            <a:ext cx="7579546" cy="3864638"/>
          </a:xfrm>
          <a:custGeom>
            <a:rect b="b" l="l" r="r" t="t"/>
            <a:pathLst>
              <a:path extrusionOk="0" h="1831582" w="3592202">
                <a:moveTo>
                  <a:pt x="3554475" y="588873"/>
                </a:moveTo>
                <a:cubicBezTo>
                  <a:pt x="3581881" y="-89254"/>
                  <a:pt x="2593478" y="24995"/>
                  <a:pt x="2107652" y="528"/>
                </a:cubicBezTo>
                <a:cubicBezTo>
                  <a:pt x="1659207" y="-4515"/>
                  <a:pt x="1181252" y="27319"/>
                  <a:pt x="750347" y="64701"/>
                </a:cubicBezTo>
                <a:cubicBezTo>
                  <a:pt x="-8045" y="130474"/>
                  <a:pt x="40101" y="825724"/>
                  <a:pt x="6973" y="1349129"/>
                </a:cubicBezTo>
                <a:cubicBezTo>
                  <a:pt x="-5853" y="1475480"/>
                  <a:pt x="-13088" y="1628228"/>
                  <a:pt x="99056" y="1715663"/>
                </a:cubicBezTo>
                <a:cubicBezTo>
                  <a:pt x="135341" y="1744165"/>
                  <a:pt x="181120" y="1758789"/>
                  <a:pt x="226394" y="1766090"/>
                </a:cubicBezTo>
                <a:cubicBezTo>
                  <a:pt x="547610" y="1798407"/>
                  <a:pt x="870976" y="1810947"/>
                  <a:pt x="1193749" y="1821405"/>
                </a:cubicBezTo>
                <a:cubicBezTo>
                  <a:pt x="1869266" y="1838945"/>
                  <a:pt x="2634630" y="1839954"/>
                  <a:pt x="3306903" y="1773939"/>
                </a:cubicBezTo>
                <a:cubicBezTo>
                  <a:pt x="3542965" y="1713230"/>
                  <a:pt x="3574777" y="1531804"/>
                  <a:pt x="3589730" y="1335448"/>
                </a:cubicBezTo>
                <a:cubicBezTo>
                  <a:pt x="3601744" y="1168470"/>
                  <a:pt x="3566731" y="755807"/>
                  <a:pt x="3554475" y="588873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794256" y="560052"/>
            <a:ext cx="7399177" cy="3910731"/>
          </a:xfrm>
          <a:custGeom>
            <a:rect b="b" l="l" r="r" t="t"/>
            <a:pathLst>
              <a:path extrusionOk="0" h="1853427" w="3506719">
                <a:moveTo>
                  <a:pt x="3499305" y="1166353"/>
                </a:moveTo>
                <a:cubicBezTo>
                  <a:pt x="3487751" y="941889"/>
                  <a:pt x="3482379" y="741016"/>
                  <a:pt x="3468150" y="516750"/>
                </a:cubicBezTo>
                <a:cubicBezTo>
                  <a:pt x="3459578" y="392635"/>
                  <a:pt x="3434540" y="262425"/>
                  <a:pt x="3343926" y="170342"/>
                </a:cubicBezTo>
                <a:cubicBezTo>
                  <a:pt x="3249760" y="74400"/>
                  <a:pt x="3105299" y="78500"/>
                  <a:pt x="2981184" y="57847"/>
                </a:cubicBezTo>
                <a:cubicBezTo>
                  <a:pt x="2181223" y="-47983"/>
                  <a:pt x="1370738" y="7114"/>
                  <a:pt x="571983" y="97465"/>
                </a:cubicBezTo>
                <a:cubicBezTo>
                  <a:pt x="583142" y="79706"/>
                  <a:pt x="597415" y="64118"/>
                  <a:pt x="614122" y="51423"/>
                </a:cubicBezTo>
                <a:cubicBezTo>
                  <a:pt x="621729" y="45657"/>
                  <a:pt x="614122" y="33314"/>
                  <a:pt x="606317" y="39277"/>
                </a:cubicBezTo>
                <a:cubicBezTo>
                  <a:pt x="584019" y="56115"/>
                  <a:pt x="565669" y="77601"/>
                  <a:pt x="552470" y="102223"/>
                </a:cubicBezTo>
                <a:cubicBezTo>
                  <a:pt x="551023" y="104503"/>
                  <a:pt x="551176" y="107419"/>
                  <a:pt x="552843" y="109545"/>
                </a:cubicBezTo>
                <a:cubicBezTo>
                  <a:pt x="552996" y="111124"/>
                  <a:pt x="553654" y="112615"/>
                  <a:pt x="554728" y="113799"/>
                </a:cubicBezTo>
                <a:cubicBezTo>
                  <a:pt x="574416" y="135921"/>
                  <a:pt x="597985" y="154271"/>
                  <a:pt x="624273" y="167908"/>
                </a:cubicBezTo>
                <a:cubicBezTo>
                  <a:pt x="632429" y="172162"/>
                  <a:pt x="639401" y="158700"/>
                  <a:pt x="631025" y="154315"/>
                </a:cubicBezTo>
                <a:cubicBezTo>
                  <a:pt x="609956" y="143265"/>
                  <a:pt x="590728" y="129014"/>
                  <a:pt x="574021" y="112067"/>
                </a:cubicBezTo>
                <a:cubicBezTo>
                  <a:pt x="1426426" y="15774"/>
                  <a:pt x="2294047" y="-40901"/>
                  <a:pt x="3145004" y="97048"/>
                </a:cubicBezTo>
                <a:cubicBezTo>
                  <a:pt x="3209331" y="107550"/>
                  <a:pt x="3269536" y="123884"/>
                  <a:pt x="3319414" y="167886"/>
                </a:cubicBezTo>
                <a:cubicBezTo>
                  <a:pt x="3474552" y="310265"/>
                  <a:pt x="3450632" y="540604"/>
                  <a:pt x="3463897" y="732531"/>
                </a:cubicBezTo>
                <a:cubicBezTo>
                  <a:pt x="3470474" y="878856"/>
                  <a:pt x="3477052" y="1001085"/>
                  <a:pt x="3483783" y="1147410"/>
                </a:cubicBezTo>
                <a:cubicBezTo>
                  <a:pt x="3501191" y="1385138"/>
                  <a:pt x="3525965" y="1744218"/>
                  <a:pt x="3230532" y="1813916"/>
                </a:cubicBezTo>
                <a:cubicBezTo>
                  <a:pt x="3161470" y="1826939"/>
                  <a:pt x="3088899" y="1823212"/>
                  <a:pt x="3018938" y="1824396"/>
                </a:cubicBezTo>
                <a:cubicBezTo>
                  <a:pt x="2066294" y="1838384"/>
                  <a:pt x="1110998" y="1858664"/>
                  <a:pt x="159779" y="1795412"/>
                </a:cubicBezTo>
                <a:cubicBezTo>
                  <a:pt x="96198" y="1786642"/>
                  <a:pt x="52897" y="1750883"/>
                  <a:pt x="37988" y="1686381"/>
                </a:cubicBezTo>
                <a:cubicBezTo>
                  <a:pt x="23014" y="1627185"/>
                  <a:pt x="28429" y="1563604"/>
                  <a:pt x="29218" y="1503201"/>
                </a:cubicBezTo>
                <a:cubicBezTo>
                  <a:pt x="32288" y="1285666"/>
                  <a:pt x="37769" y="1068196"/>
                  <a:pt x="45640" y="850771"/>
                </a:cubicBezTo>
                <a:cubicBezTo>
                  <a:pt x="67279" y="849039"/>
                  <a:pt x="84052" y="831170"/>
                  <a:pt x="84403" y="809465"/>
                </a:cubicBezTo>
                <a:cubicBezTo>
                  <a:pt x="84775" y="785085"/>
                  <a:pt x="61119" y="766449"/>
                  <a:pt x="37528" y="771382"/>
                </a:cubicBezTo>
                <a:cubicBezTo>
                  <a:pt x="-10202" y="773070"/>
                  <a:pt x="-12460" y="837024"/>
                  <a:pt x="31082" y="849280"/>
                </a:cubicBezTo>
                <a:cubicBezTo>
                  <a:pt x="22860" y="1075914"/>
                  <a:pt x="17248" y="1302614"/>
                  <a:pt x="14222" y="1529401"/>
                </a:cubicBezTo>
                <a:cubicBezTo>
                  <a:pt x="6724" y="1697563"/>
                  <a:pt x="25184" y="1816372"/>
                  <a:pt x="222900" y="1815955"/>
                </a:cubicBezTo>
                <a:cubicBezTo>
                  <a:pt x="1165853" y="1869451"/>
                  <a:pt x="2110823" y="1854630"/>
                  <a:pt x="3054653" y="1838559"/>
                </a:cubicBezTo>
                <a:cubicBezTo>
                  <a:pt x="3124352" y="1837376"/>
                  <a:pt x="3196834" y="1840752"/>
                  <a:pt x="3264427" y="1820822"/>
                </a:cubicBezTo>
                <a:cubicBezTo>
                  <a:pt x="3445173" y="1765222"/>
                  <a:pt x="3508426" y="1558539"/>
                  <a:pt x="3506606" y="1387089"/>
                </a:cubicBezTo>
                <a:cubicBezTo>
                  <a:pt x="3507527" y="1313642"/>
                  <a:pt x="3502637" y="1239910"/>
                  <a:pt x="3499305" y="1166353"/>
                </a:cubicBezTo>
                <a:close/>
                <a:moveTo>
                  <a:pt x="14683" y="811175"/>
                </a:moveTo>
                <a:cubicBezTo>
                  <a:pt x="12863" y="794424"/>
                  <a:pt x="28933" y="781270"/>
                  <a:pt x="44807" y="788066"/>
                </a:cubicBezTo>
                <a:cubicBezTo>
                  <a:pt x="47241" y="789162"/>
                  <a:pt x="50112" y="788768"/>
                  <a:pt x="52152" y="787036"/>
                </a:cubicBezTo>
                <a:cubicBezTo>
                  <a:pt x="78987" y="795301"/>
                  <a:pt x="73002" y="833713"/>
                  <a:pt x="45815" y="836191"/>
                </a:cubicBezTo>
                <a:cubicBezTo>
                  <a:pt x="30424" y="837594"/>
                  <a:pt x="16656" y="826588"/>
                  <a:pt x="14683" y="8112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>
            <a:off x="7460343" y="542436"/>
            <a:ext cx="814257" cy="1022479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" name="Google Shape;13;p2"/>
          <p:cNvSpPr/>
          <p:nvPr/>
        </p:nvSpPr>
        <p:spPr>
          <a:xfrm>
            <a:off x="8121968" y="821005"/>
            <a:ext cx="185720" cy="335821"/>
          </a:xfrm>
          <a:custGeom>
            <a:rect b="b" l="l" r="r" t="t"/>
            <a:pathLst>
              <a:path extrusionOk="0" h="159157" w="88019">
                <a:moveTo>
                  <a:pt x="87774" y="149186"/>
                </a:moveTo>
                <a:cubicBezTo>
                  <a:pt x="74290" y="95537"/>
                  <a:pt x="49098" y="45526"/>
                  <a:pt x="14041" y="2730"/>
                </a:cubicBezTo>
                <a:cubicBezTo>
                  <a:pt x="8078" y="-4527"/>
                  <a:pt x="-4309" y="4199"/>
                  <a:pt x="1522" y="11302"/>
                </a:cubicBezTo>
                <a:cubicBezTo>
                  <a:pt x="35835" y="53069"/>
                  <a:pt x="60478" y="101916"/>
                  <a:pt x="73676" y="154338"/>
                </a:cubicBezTo>
                <a:cubicBezTo>
                  <a:pt x="76044" y="163678"/>
                  <a:pt x="90032" y="158065"/>
                  <a:pt x="87774" y="1491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" name="Google Shape;14;p2"/>
          <p:cNvSpPr/>
          <p:nvPr/>
        </p:nvSpPr>
        <p:spPr>
          <a:xfrm>
            <a:off x="2947917" y="505266"/>
            <a:ext cx="831121" cy="96144"/>
          </a:xfrm>
          <a:custGeom>
            <a:rect b="b" l="l" r="r" t="t"/>
            <a:pathLst>
              <a:path extrusionOk="0" h="45566" w="393896">
                <a:moveTo>
                  <a:pt x="386461" y="1"/>
                </a:moveTo>
                <a:cubicBezTo>
                  <a:pt x="259364" y="2172"/>
                  <a:pt x="132531" y="12432"/>
                  <a:pt x="6750" y="30696"/>
                </a:cubicBezTo>
                <a:cubicBezTo>
                  <a:pt x="-2393" y="32011"/>
                  <a:pt x="-2305" y="46876"/>
                  <a:pt x="7364" y="45473"/>
                </a:cubicBezTo>
                <a:cubicBezTo>
                  <a:pt x="133145" y="27210"/>
                  <a:pt x="259978" y="16949"/>
                  <a:pt x="387053" y="14778"/>
                </a:cubicBezTo>
                <a:cubicBezTo>
                  <a:pt x="396349" y="14647"/>
                  <a:pt x="396196" y="-152"/>
                  <a:pt x="386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" name="Google Shape;15;p2"/>
          <p:cNvSpPr/>
          <p:nvPr/>
        </p:nvSpPr>
        <p:spPr>
          <a:xfrm>
            <a:off x="3868218" y="487291"/>
            <a:ext cx="278364" cy="43099"/>
          </a:xfrm>
          <a:custGeom>
            <a:rect b="b" l="l" r="r" t="t"/>
            <a:pathLst>
              <a:path extrusionOk="0" h="20426" w="131926">
                <a:moveTo>
                  <a:pt x="124504" y="198"/>
                </a:moveTo>
                <a:cubicBezTo>
                  <a:pt x="85193" y="-635"/>
                  <a:pt x="45860" y="1163"/>
                  <a:pt x="6791" y="5570"/>
                </a:cubicBezTo>
                <a:cubicBezTo>
                  <a:pt x="-2417" y="6622"/>
                  <a:pt x="-2308" y="21465"/>
                  <a:pt x="7405" y="20369"/>
                </a:cubicBezTo>
                <a:cubicBezTo>
                  <a:pt x="46474" y="15962"/>
                  <a:pt x="85807" y="14164"/>
                  <a:pt x="125118" y="14997"/>
                </a:cubicBezTo>
                <a:cubicBezTo>
                  <a:pt x="134392" y="15194"/>
                  <a:pt x="134195" y="417"/>
                  <a:pt x="124504" y="19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" name="Google Shape;16;p2"/>
          <p:cNvSpPr/>
          <p:nvPr/>
        </p:nvSpPr>
        <p:spPr>
          <a:xfrm>
            <a:off x="3549755" y="4514760"/>
            <a:ext cx="880619" cy="47277"/>
          </a:xfrm>
          <a:custGeom>
            <a:rect b="b" l="l" r="r" t="t"/>
            <a:pathLst>
              <a:path extrusionOk="0" h="22406" w="417355">
                <a:moveTo>
                  <a:pt x="409929" y="3189"/>
                </a:moveTo>
                <a:lnTo>
                  <a:pt x="209122" y="5951"/>
                </a:lnTo>
                <a:cubicBezTo>
                  <a:pt x="142580" y="6872"/>
                  <a:pt x="74658" y="11476"/>
                  <a:pt x="8775" y="119"/>
                </a:cubicBezTo>
                <a:cubicBezTo>
                  <a:pt x="-302" y="-1459"/>
                  <a:pt x="-3897" y="13142"/>
                  <a:pt x="5618" y="14787"/>
                </a:cubicBezTo>
                <a:cubicBezTo>
                  <a:pt x="71391" y="26122"/>
                  <a:pt x="139029" y="21715"/>
                  <a:pt x="205351" y="20794"/>
                </a:cubicBezTo>
                <a:lnTo>
                  <a:pt x="410521" y="17966"/>
                </a:lnTo>
                <a:cubicBezTo>
                  <a:pt x="419817" y="17747"/>
                  <a:pt x="419641" y="2969"/>
                  <a:pt x="409929" y="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" name="Google Shape;17;p2"/>
          <p:cNvSpPr/>
          <p:nvPr/>
        </p:nvSpPr>
        <p:spPr>
          <a:xfrm>
            <a:off x="3925109" y="4621068"/>
            <a:ext cx="285390" cy="35142"/>
          </a:xfrm>
          <a:custGeom>
            <a:rect b="b" l="l" r="r" t="t"/>
            <a:pathLst>
              <a:path extrusionOk="0" h="16655" w="135256">
                <a:moveTo>
                  <a:pt x="129610" y="810"/>
                </a:moveTo>
                <a:cubicBezTo>
                  <a:pt x="88677" y="-549"/>
                  <a:pt x="47766" y="-198"/>
                  <a:pt x="6832" y="1863"/>
                </a:cubicBezTo>
                <a:cubicBezTo>
                  <a:pt x="-2442" y="2345"/>
                  <a:pt x="-2310" y="17210"/>
                  <a:pt x="7446" y="16640"/>
                </a:cubicBezTo>
                <a:cubicBezTo>
                  <a:pt x="47130" y="14601"/>
                  <a:pt x="86835" y="14228"/>
                  <a:pt x="126562" y="15478"/>
                </a:cubicBezTo>
                <a:cubicBezTo>
                  <a:pt x="135507" y="15785"/>
                  <a:pt x="139191" y="1117"/>
                  <a:pt x="129610" y="81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" name="Google Shape;18;p2"/>
          <p:cNvSpPr txBox="1"/>
          <p:nvPr>
            <p:ph type="ctrTitle"/>
          </p:nvPr>
        </p:nvSpPr>
        <p:spPr>
          <a:xfrm>
            <a:off x="1867900" y="1731475"/>
            <a:ext cx="5408100" cy="16806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800"/>
              <a:buNone/>
              <a:defRPr sz="6800"/>
            </a:lvl9pPr>
          </a:lstStyle>
          <a:p/>
        </p:txBody>
      </p:sp>
      <p:sp>
        <p:nvSpPr>
          <p:cNvPr id="19" name="Google Shape;19;p2"/>
          <p:cNvSpPr/>
          <p:nvPr/>
        </p:nvSpPr>
        <p:spPr>
          <a:xfrm rot="-871776">
            <a:off x="594544" y="662599"/>
            <a:ext cx="1234918" cy="1390637"/>
          </a:xfrm>
          <a:custGeom>
            <a:rect b="b" l="l" r="r" t="t"/>
            <a:pathLst>
              <a:path extrusionOk="0" h="658270" w="584559">
                <a:moveTo>
                  <a:pt x="400656" y="592594"/>
                </a:moveTo>
                <a:cubicBezTo>
                  <a:pt x="398705" y="592697"/>
                  <a:pt x="396842" y="593473"/>
                  <a:pt x="395395" y="594786"/>
                </a:cubicBezTo>
                <a:cubicBezTo>
                  <a:pt x="372790" y="614869"/>
                  <a:pt x="326968" y="608292"/>
                  <a:pt x="296493" y="605310"/>
                </a:cubicBezTo>
                <a:cubicBezTo>
                  <a:pt x="253302" y="602043"/>
                  <a:pt x="220963" y="596014"/>
                  <a:pt x="191671" y="585731"/>
                </a:cubicBezTo>
                <a:cubicBezTo>
                  <a:pt x="185292" y="583232"/>
                  <a:pt x="178517" y="589173"/>
                  <a:pt x="177552" y="595027"/>
                </a:cubicBezTo>
                <a:cubicBezTo>
                  <a:pt x="176719" y="598472"/>
                  <a:pt x="178846" y="601934"/>
                  <a:pt x="182288" y="602767"/>
                </a:cubicBezTo>
                <a:cubicBezTo>
                  <a:pt x="218069" y="615921"/>
                  <a:pt x="265294" y="622893"/>
                  <a:pt x="316028" y="625524"/>
                </a:cubicBezTo>
                <a:cubicBezTo>
                  <a:pt x="346152" y="628462"/>
                  <a:pt x="384498" y="628528"/>
                  <a:pt x="404515" y="610440"/>
                </a:cubicBezTo>
                <a:cubicBezTo>
                  <a:pt x="412320" y="604038"/>
                  <a:pt x="407585" y="592901"/>
                  <a:pt x="400656" y="592594"/>
                </a:cubicBezTo>
                <a:close/>
                <a:moveTo>
                  <a:pt x="310547" y="639710"/>
                </a:moveTo>
                <a:lnTo>
                  <a:pt x="268429" y="637692"/>
                </a:lnTo>
                <a:cubicBezTo>
                  <a:pt x="263694" y="637495"/>
                  <a:pt x="258191" y="639490"/>
                  <a:pt x="256788" y="645673"/>
                </a:cubicBezTo>
                <a:cubicBezTo>
                  <a:pt x="256042" y="649839"/>
                  <a:pt x="258191" y="655671"/>
                  <a:pt x="263365" y="656241"/>
                </a:cubicBezTo>
                <a:lnTo>
                  <a:pt x="305460" y="658258"/>
                </a:lnTo>
                <a:cubicBezTo>
                  <a:pt x="310218" y="658455"/>
                  <a:pt x="315699" y="656460"/>
                  <a:pt x="317124" y="650277"/>
                </a:cubicBezTo>
                <a:cubicBezTo>
                  <a:pt x="317847" y="646111"/>
                  <a:pt x="315699" y="640258"/>
                  <a:pt x="310547" y="639710"/>
                </a:cubicBezTo>
                <a:close/>
                <a:moveTo>
                  <a:pt x="85075" y="404459"/>
                </a:moveTo>
                <a:cubicBezTo>
                  <a:pt x="50631" y="383609"/>
                  <a:pt x="26799" y="349648"/>
                  <a:pt x="17985" y="308824"/>
                </a:cubicBezTo>
                <a:cubicBezTo>
                  <a:pt x="14894" y="296437"/>
                  <a:pt x="-2448" y="306303"/>
                  <a:pt x="292" y="316257"/>
                </a:cubicBezTo>
                <a:cubicBezTo>
                  <a:pt x="9829" y="360347"/>
                  <a:pt x="37038" y="397925"/>
                  <a:pt x="77028" y="422064"/>
                </a:cubicBezTo>
                <a:cubicBezTo>
                  <a:pt x="82224" y="425572"/>
                  <a:pt x="87991" y="421034"/>
                  <a:pt x="89262" y="415641"/>
                </a:cubicBezTo>
                <a:cubicBezTo>
                  <a:pt x="90643" y="411394"/>
                  <a:pt x="88911" y="406755"/>
                  <a:pt x="85075" y="404459"/>
                </a:cubicBezTo>
                <a:close/>
                <a:moveTo>
                  <a:pt x="329906" y="581522"/>
                </a:moveTo>
                <a:cubicBezTo>
                  <a:pt x="357816" y="581522"/>
                  <a:pt x="380332" y="577751"/>
                  <a:pt x="400656" y="569661"/>
                </a:cubicBezTo>
                <a:cubicBezTo>
                  <a:pt x="405261" y="567896"/>
                  <a:pt x="407870" y="563002"/>
                  <a:pt x="406752" y="558194"/>
                </a:cubicBezTo>
                <a:cubicBezTo>
                  <a:pt x="406357" y="554364"/>
                  <a:pt x="403243" y="551382"/>
                  <a:pt x="399407" y="551134"/>
                </a:cubicBezTo>
                <a:cubicBezTo>
                  <a:pt x="398135" y="551161"/>
                  <a:pt x="396885" y="551428"/>
                  <a:pt x="395701" y="551924"/>
                </a:cubicBezTo>
                <a:cubicBezTo>
                  <a:pt x="365511" y="565078"/>
                  <a:pt x="319887" y="564201"/>
                  <a:pt x="285399" y="560123"/>
                </a:cubicBezTo>
                <a:cubicBezTo>
                  <a:pt x="250079" y="556857"/>
                  <a:pt x="213553" y="549337"/>
                  <a:pt x="177004" y="540545"/>
                </a:cubicBezTo>
                <a:cubicBezTo>
                  <a:pt x="172137" y="540545"/>
                  <a:pt x="169352" y="544930"/>
                  <a:pt x="168826" y="549095"/>
                </a:cubicBezTo>
                <a:cubicBezTo>
                  <a:pt x="167884" y="553862"/>
                  <a:pt x="170887" y="558516"/>
                  <a:pt x="175623" y="559619"/>
                </a:cubicBezTo>
                <a:cubicBezTo>
                  <a:pt x="226663" y="572796"/>
                  <a:pt x="279633" y="581061"/>
                  <a:pt x="329906" y="581522"/>
                </a:cubicBezTo>
                <a:close/>
                <a:moveTo>
                  <a:pt x="216951" y="106307"/>
                </a:moveTo>
                <a:cubicBezTo>
                  <a:pt x="171238" y="119725"/>
                  <a:pt x="136444" y="158926"/>
                  <a:pt x="123991" y="204968"/>
                </a:cubicBezTo>
                <a:cubicBezTo>
                  <a:pt x="122237" y="210887"/>
                  <a:pt x="126183" y="214877"/>
                  <a:pt x="132081" y="214899"/>
                </a:cubicBezTo>
                <a:cubicBezTo>
                  <a:pt x="136860" y="215086"/>
                  <a:pt x="141114" y="211902"/>
                  <a:pt x="142276" y="207270"/>
                </a:cubicBezTo>
                <a:cubicBezTo>
                  <a:pt x="152602" y="168886"/>
                  <a:pt x="181104" y="138014"/>
                  <a:pt x="218551" y="124658"/>
                </a:cubicBezTo>
                <a:cubicBezTo>
                  <a:pt x="228198" y="121216"/>
                  <a:pt x="226334" y="106811"/>
                  <a:pt x="216951" y="106307"/>
                </a:cubicBezTo>
                <a:close/>
                <a:moveTo>
                  <a:pt x="259660" y="91574"/>
                </a:moveTo>
                <a:cubicBezTo>
                  <a:pt x="248325" y="91574"/>
                  <a:pt x="248127" y="110232"/>
                  <a:pt x="260690" y="110297"/>
                </a:cubicBezTo>
                <a:cubicBezTo>
                  <a:pt x="272025" y="110407"/>
                  <a:pt x="272201" y="91640"/>
                  <a:pt x="259660" y="91574"/>
                </a:cubicBezTo>
                <a:close/>
                <a:moveTo>
                  <a:pt x="557483" y="48689"/>
                </a:moveTo>
                <a:cubicBezTo>
                  <a:pt x="551256" y="39700"/>
                  <a:pt x="533760" y="49939"/>
                  <a:pt x="541193" y="59235"/>
                </a:cubicBezTo>
                <a:cubicBezTo>
                  <a:pt x="556321" y="77557"/>
                  <a:pt x="565003" y="100330"/>
                  <a:pt x="565946" y="124066"/>
                </a:cubicBezTo>
                <a:cubicBezTo>
                  <a:pt x="565770" y="128275"/>
                  <a:pt x="569059" y="131825"/>
                  <a:pt x="573268" y="131992"/>
                </a:cubicBezTo>
                <a:cubicBezTo>
                  <a:pt x="573532" y="132003"/>
                  <a:pt x="573817" y="131998"/>
                  <a:pt x="574080" y="131981"/>
                </a:cubicBezTo>
                <a:cubicBezTo>
                  <a:pt x="579561" y="132272"/>
                  <a:pt x="584253" y="128058"/>
                  <a:pt x="584538" y="122569"/>
                </a:cubicBezTo>
                <a:cubicBezTo>
                  <a:pt x="584560" y="122323"/>
                  <a:pt x="584560" y="122075"/>
                  <a:pt x="584560" y="121830"/>
                </a:cubicBezTo>
                <a:cubicBezTo>
                  <a:pt x="583639" y="95169"/>
                  <a:pt x="574146" y="69515"/>
                  <a:pt x="557483" y="48689"/>
                </a:cubicBezTo>
                <a:close/>
                <a:moveTo>
                  <a:pt x="403682" y="258"/>
                </a:moveTo>
                <a:cubicBezTo>
                  <a:pt x="392720" y="-2395"/>
                  <a:pt x="387765" y="16219"/>
                  <a:pt x="399780" y="18960"/>
                </a:cubicBezTo>
                <a:cubicBezTo>
                  <a:pt x="493595" y="37946"/>
                  <a:pt x="532160" y="149148"/>
                  <a:pt x="535120" y="227659"/>
                </a:cubicBezTo>
                <a:cubicBezTo>
                  <a:pt x="535076" y="232018"/>
                  <a:pt x="538562" y="235590"/>
                  <a:pt x="542925" y="235633"/>
                </a:cubicBezTo>
                <a:cubicBezTo>
                  <a:pt x="543122" y="235636"/>
                  <a:pt x="543320" y="235631"/>
                  <a:pt x="543517" y="235618"/>
                </a:cubicBezTo>
                <a:cubicBezTo>
                  <a:pt x="546499" y="235695"/>
                  <a:pt x="549371" y="234555"/>
                  <a:pt x="551497" y="232461"/>
                </a:cubicBezTo>
                <a:cubicBezTo>
                  <a:pt x="553208" y="230630"/>
                  <a:pt x="554062" y="228157"/>
                  <a:pt x="553822" y="225664"/>
                </a:cubicBezTo>
                <a:cubicBezTo>
                  <a:pt x="551629" y="188393"/>
                  <a:pt x="542859" y="133800"/>
                  <a:pt x="514993" y="85610"/>
                </a:cubicBezTo>
                <a:cubicBezTo>
                  <a:pt x="488442" y="39898"/>
                  <a:pt x="451017" y="11220"/>
                  <a:pt x="403682" y="258"/>
                </a:cubicBezTo>
                <a:close/>
                <a:moveTo>
                  <a:pt x="431548" y="75240"/>
                </a:moveTo>
                <a:cubicBezTo>
                  <a:pt x="312936" y="-26709"/>
                  <a:pt x="83934" y="43559"/>
                  <a:pt x="55323" y="204968"/>
                </a:cubicBezTo>
                <a:cubicBezTo>
                  <a:pt x="46553" y="255569"/>
                  <a:pt x="59708" y="304373"/>
                  <a:pt x="92134" y="342369"/>
                </a:cubicBezTo>
                <a:cubicBezTo>
                  <a:pt x="111406" y="364995"/>
                  <a:pt x="133352" y="384398"/>
                  <a:pt x="147757" y="411431"/>
                </a:cubicBezTo>
                <a:cubicBezTo>
                  <a:pt x="162161" y="438464"/>
                  <a:pt x="168498" y="469312"/>
                  <a:pt x="166524" y="502681"/>
                </a:cubicBezTo>
                <a:cubicBezTo>
                  <a:pt x="166480" y="503654"/>
                  <a:pt x="165998" y="504556"/>
                  <a:pt x="165209" y="505137"/>
                </a:cubicBezTo>
                <a:cubicBezTo>
                  <a:pt x="161986" y="507785"/>
                  <a:pt x="160495" y="512012"/>
                  <a:pt x="161350" y="516099"/>
                </a:cubicBezTo>
                <a:cubicBezTo>
                  <a:pt x="161964" y="519442"/>
                  <a:pt x="164573" y="522060"/>
                  <a:pt x="167928" y="522676"/>
                </a:cubicBezTo>
                <a:cubicBezTo>
                  <a:pt x="215043" y="533845"/>
                  <a:pt x="263124" y="540387"/>
                  <a:pt x="311511" y="542211"/>
                </a:cubicBezTo>
                <a:cubicBezTo>
                  <a:pt x="350011" y="543022"/>
                  <a:pt x="388510" y="548218"/>
                  <a:pt x="425651" y="525855"/>
                </a:cubicBezTo>
                <a:cubicBezTo>
                  <a:pt x="429180" y="523911"/>
                  <a:pt x="430847" y="519741"/>
                  <a:pt x="429619" y="515902"/>
                </a:cubicBezTo>
                <a:cubicBezTo>
                  <a:pt x="428610" y="511990"/>
                  <a:pt x="425190" y="509184"/>
                  <a:pt x="421156" y="508973"/>
                </a:cubicBezTo>
                <a:cubicBezTo>
                  <a:pt x="418656" y="508601"/>
                  <a:pt x="416004" y="511626"/>
                  <a:pt x="413526" y="510048"/>
                </a:cubicBezTo>
                <a:cubicBezTo>
                  <a:pt x="412518" y="509440"/>
                  <a:pt x="411926" y="508346"/>
                  <a:pt x="411948" y="507176"/>
                </a:cubicBezTo>
                <a:cubicBezTo>
                  <a:pt x="412452" y="477012"/>
                  <a:pt x="419906" y="447368"/>
                  <a:pt x="433719" y="420552"/>
                </a:cubicBezTo>
                <a:cubicBezTo>
                  <a:pt x="441458" y="405731"/>
                  <a:pt x="451697" y="392642"/>
                  <a:pt x="461607" y="379969"/>
                </a:cubicBezTo>
                <a:cubicBezTo>
                  <a:pt x="467856" y="371989"/>
                  <a:pt x="474323" y="363723"/>
                  <a:pt x="480045" y="355151"/>
                </a:cubicBezTo>
                <a:cubicBezTo>
                  <a:pt x="530231" y="279708"/>
                  <a:pt x="512033" y="136629"/>
                  <a:pt x="431548" y="75240"/>
                </a:cubicBezTo>
                <a:close/>
                <a:moveTo>
                  <a:pt x="334116" y="324171"/>
                </a:moveTo>
                <a:cubicBezTo>
                  <a:pt x="324644" y="390296"/>
                  <a:pt x="323548" y="458108"/>
                  <a:pt x="320961" y="523312"/>
                </a:cubicBezTo>
                <a:cubicBezTo>
                  <a:pt x="320303" y="523941"/>
                  <a:pt x="319404" y="524268"/>
                  <a:pt x="318483" y="524211"/>
                </a:cubicBezTo>
                <a:cubicBezTo>
                  <a:pt x="310788" y="523685"/>
                  <a:pt x="302873" y="523027"/>
                  <a:pt x="295419" y="522567"/>
                </a:cubicBezTo>
                <a:cubicBezTo>
                  <a:pt x="285224" y="521909"/>
                  <a:pt x="274832" y="520988"/>
                  <a:pt x="263694" y="519760"/>
                </a:cubicBezTo>
                <a:cubicBezTo>
                  <a:pt x="262006" y="519589"/>
                  <a:pt x="260734" y="518149"/>
                  <a:pt x="260756" y="516450"/>
                </a:cubicBezTo>
                <a:cubicBezTo>
                  <a:pt x="256108" y="449957"/>
                  <a:pt x="246001" y="383960"/>
                  <a:pt x="230522" y="319129"/>
                </a:cubicBezTo>
                <a:cubicBezTo>
                  <a:pt x="230127" y="317344"/>
                  <a:pt x="231245" y="315575"/>
                  <a:pt x="233021" y="315174"/>
                </a:cubicBezTo>
                <a:cubicBezTo>
                  <a:pt x="233263" y="315123"/>
                  <a:pt x="233482" y="315097"/>
                  <a:pt x="233723" y="315095"/>
                </a:cubicBezTo>
                <a:cubicBezTo>
                  <a:pt x="235170" y="315095"/>
                  <a:pt x="236639" y="315270"/>
                  <a:pt x="238108" y="315270"/>
                </a:cubicBezTo>
                <a:cubicBezTo>
                  <a:pt x="248654" y="315443"/>
                  <a:pt x="258914" y="311896"/>
                  <a:pt x="267114" y="305250"/>
                </a:cubicBezTo>
                <a:cubicBezTo>
                  <a:pt x="268342" y="304255"/>
                  <a:pt x="270074" y="304255"/>
                  <a:pt x="271302" y="305250"/>
                </a:cubicBezTo>
                <a:cubicBezTo>
                  <a:pt x="284128" y="315555"/>
                  <a:pt x="301338" y="320773"/>
                  <a:pt x="322452" y="320773"/>
                </a:cubicBezTo>
                <a:cubicBezTo>
                  <a:pt x="326003" y="321321"/>
                  <a:pt x="334291" y="318164"/>
                  <a:pt x="334116" y="324171"/>
                </a:cubicBezTo>
                <a:close/>
                <a:moveTo>
                  <a:pt x="269811" y="253245"/>
                </a:moveTo>
                <a:cubicBezTo>
                  <a:pt x="271214" y="252283"/>
                  <a:pt x="273100" y="252539"/>
                  <a:pt x="274196" y="253837"/>
                </a:cubicBezTo>
                <a:cubicBezTo>
                  <a:pt x="276783" y="256863"/>
                  <a:pt x="276892" y="261292"/>
                  <a:pt x="274481" y="266992"/>
                </a:cubicBezTo>
                <a:cubicBezTo>
                  <a:pt x="273779" y="268665"/>
                  <a:pt x="271850" y="269452"/>
                  <a:pt x="270183" y="268746"/>
                </a:cubicBezTo>
                <a:cubicBezTo>
                  <a:pt x="269504" y="268468"/>
                  <a:pt x="268956" y="267983"/>
                  <a:pt x="268605" y="267365"/>
                </a:cubicBezTo>
                <a:cubicBezTo>
                  <a:pt x="263694" y="259033"/>
                  <a:pt x="267268" y="254934"/>
                  <a:pt x="269811" y="253245"/>
                </a:cubicBezTo>
                <a:close/>
                <a:moveTo>
                  <a:pt x="478971" y="317945"/>
                </a:moveTo>
                <a:cubicBezTo>
                  <a:pt x="470201" y="344035"/>
                  <a:pt x="451127" y="362759"/>
                  <a:pt x="435539" y="384157"/>
                </a:cubicBezTo>
                <a:cubicBezTo>
                  <a:pt x="407300" y="422707"/>
                  <a:pt x="392523" y="469481"/>
                  <a:pt x="393487" y="517261"/>
                </a:cubicBezTo>
                <a:cubicBezTo>
                  <a:pt x="393750" y="518936"/>
                  <a:pt x="392698" y="520536"/>
                  <a:pt x="391054" y="520966"/>
                </a:cubicBezTo>
                <a:cubicBezTo>
                  <a:pt x="377241" y="524161"/>
                  <a:pt x="363100" y="525634"/>
                  <a:pt x="348937" y="525351"/>
                </a:cubicBezTo>
                <a:cubicBezTo>
                  <a:pt x="345473" y="525351"/>
                  <a:pt x="339641" y="526338"/>
                  <a:pt x="340561" y="520966"/>
                </a:cubicBezTo>
                <a:cubicBezTo>
                  <a:pt x="340145" y="453831"/>
                  <a:pt x="344332" y="386744"/>
                  <a:pt x="353102" y="320181"/>
                </a:cubicBezTo>
                <a:cubicBezTo>
                  <a:pt x="353431" y="315796"/>
                  <a:pt x="359942" y="316695"/>
                  <a:pt x="363056" y="315423"/>
                </a:cubicBezTo>
                <a:cubicBezTo>
                  <a:pt x="374566" y="312310"/>
                  <a:pt x="368669" y="297182"/>
                  <a:pt x="359855" y="297643"/>
                </a:cubicBezTo>
                <a:cubicBezTo>
                  <a:pt x="341175" y="301567"/>
                  <a:pt x="314603" y="306675"/>
                  <a:pt x="295068" y="297029"/>
                </a:cubicBezTo>
                <a:cubicBezTo>
                  <a:pt x="291100" y="295229"/>
                  <a:pt x="287372" y="292953"/>
                  <a:pt x="283952" y="290254"/>
                </a:cubicBezTo>
                <a:cubicBezTo>
                  <a:pt x="282593" y="289206"/>
                  <a:pt x="282286" y="287294"/>
                  <a:pt x="283228" y="285869"/>
                </a:cubicBezTo>
                <a:cubicBezTo>
                  <a:pt x="293402" y="269864"/>
                  <a:pt x="297633" y="254144"/>
                  <a:pt x="294586" y="243818"/>
                </a:cubicBezTo>
                <a:cubicBezTo>
                  <a:pt x="292393" y="235662"/>
                  <a:pt x="283623" y="229698"/>
                  <a:pt x="275029" y="229720"/>
                </a:cubicBezTo>
                <a:cubicBezTo>
                  <a:pt x="265733" y="229720"/>
                  <a:pt x="256590" y="235991"/>
                  <a:pt x="252249" y="245331"/>
                </a:cubicBezTo>
                <a:cubicBezTo>
                  <a:pt x="245672" y="259560"/>
                  <a:pt x="249859" y="276288"/>
                  <a:pt x="256020" y="287206"/>
                </a:cubicBezTo>
                <a:cubicBezTo>
                  <a:pt x="256810" y="288616"/>
                  <a:pt x="256459" y="290392"/>
                  <a:pt x="255187" y="291394"/>
                </a:cubicBezTo>
                <a:cubicBezTo>
                  <a:pt x="250539" y="294950"/>
                  <a:pt x="244817" y="296785"/>
                  <a:pt x="238963" y="296590"/>
                </a:cubicBezTo>
                <a:cubicBezTo>
                  <a:pt x="226707" y="296912"/>
                  <a:pt x="215723" y="289024"/>
                  <a:pt x="212127" y="277297"/>
                </a:cubicBezTo>
                <a:cubicBezTo>
                  <a:pt x="211491" y="273854"/>
                  <a:pt x="208444" y="271397"/>
                  <a:pt x="204936" y="271509"/>
                </a:cubicBezTo>
                <a:cubicBezTo>
                  <a:pt x="201341" y="271592"/>
                  <a:pt x="197986" y="273302"/>
                  <a:pt x="195815" y="276157"/>
                </a:cubicBezTo>
                <a:cubicBezTo>
                  <a:pt x="189764" y="284093"/>
                  <a:pt x="200858" y="298914"/>
                  <a:pt x="207458" y="304351"/>
                </a:cubicBezTo>
                <a:cubicBezTo>
                  <a:pt x="209277" y="305689"/>
                  <a:pt x="208268" y="308364"/>
                  <a:pt x="208860" y="310096"/>
                </a:cubicBezTo>
                <a:cubicBezTo>
                  <a:pt x="224471" y="376768"/>
                  <a:pt x="239270" y="447015"/>
                  <a:pt x="240717" y="515573"/>
                </a:cubicBezTo>
                <a:cubicBezTo>
                  <a:pt x="239993" y="516254"/>
                  <a:pt x="238985" y="516561"/>
                  <a:pt x="237998" y="516406"/>
                </a:cubicBezTo>
                <a:cubicBezTo>
                  <a:pt x="221051" y="513950"/>
                  <a:pt x="203971" y="510881"/>
                  <a:pt x="187243" y="507263"/>
                </a:cubicBezTo>
                <a:cubicBezTo>
                  <a:pt x="185445" y="506853"/>
                  <a:pt x="184327" y="505064"/>
                  <a:pt x="184743" y="503271"/>
                </a:cubicBezTo>
                <a:cubicBezTo>
                  <a:pt x="184743" y="503264"/>
                  <a:pt x="184743" y="503258"/>
                  <a:pt x="184743" y="503251"/>
                </a:cubicBezTo>
                <a:cubicBezTo>
                  <a:pt x="189128" y="453088"/>
                  <a:pt x="172027" y="403538"/>
                  <a:pt x="138351" y="364491"/>
                </a:cubicBezTo>
                <a:cubicBezTo>
                  <a:pt x="121272" y="344758"/>
                  <a:pt x="101847" y="327526"/>
                  <a:pt x="88583" y="304373"/>
                </a:cubicBezTo>
                <a:cubicBezTo>
                  <a:pt x="76480" y="282423"/>
                  <a:pt x="70473" y="257630"/>
                  <a:pt x="71174" y="232571"/>
                </a:cubicBezTo>
                <a:cubicBezTo>
                  <a:pt x="72928" y="120448"/>
                  <a:pt x="178451" y="56078"/>
                  <a:pt x="275073" y="47045"/>
                </a:cubicBezTo>
                <a:cubicBezTo>
                  <a:pt x="428588" y="33145"/>
                  <a:pt x="520649" y="175808"/>
                  <a:pt x="478971" y="31796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" name="Google Shape;20;p2"/>
          <p:cNvSpPr/>
          <p:nvPr/>
        </p:nvSpPr>
        <p:spPr>
          <a:xfrm rot="-5400000">
            <a:off x="546000" y="3237680"/>
            <a:ext cx="540251" cy="264299"/>
          </a:xfrm>
          <a:custGeom>
            <a:rect b="b" l="l" r="r" t="t"/>
            <a:pathLst>
              <a:path extrusionOk="0" h="125260" w="256043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" name="Google Shape;21;p2"/>
          <p:cNvSpPr/>
          <p:nvPr/>
        </p:nvSpPr>
        <p:spPr>
          <a:xfrm rot="1737742">
            <a:off x="7950210" y="3938411"/>
            <a:ext cx="211749" cy="268162"/>
          </a:xfrm>
          <a:custGeom>
            <a:rect b="b" l="l" r="r" t="t"/>
            <a:pathLst>
              <a:path extrusionOk="0" h="126996" w="10028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- Light" type="blank">
  <p:cSld name="BLANK">
    <p:spTree>
      <p:nvGrpSpPr>
        <p:cNvPr id="142" name="Shape 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" name="Google Shape;143;p11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44" name="Google Shape;144;p11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5" name="Google Shape;145;p11"/>
          <p:cNvSpPr/>
          <p:nvPr/>
        </p:nvSpPr>
        <p:spPr>
          <a:xfrm rot="-5673298">
            <a:off x="2374092" y="4308014"/>
            <a:ext cx="113285" cy="953670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6" name="Google Shape;146;p11"/>
          <p:cNvSpPr/>
          <p:nvPr/>
        </p:nvSpPr>
        <p:spPr>
          <a:xfrm rot="-5673298">
            <a:off x="2213926" y="4684679"/>
            <a:ext cx="80405" cy="398880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" name="Google Shape;147;p11"/>
          <p:cNvSpPr/>
          <p:nvPr/>
        </p:nvSpPr>
        <p:spPr>
          <a:xfrm>
            <a:off x="5590150" y="299125"/>
            <a:ext cx="540251" cy="264299"/>
          </a:xfrm>
          <a:custGeom>
            <a:rect b="b" l="l" r="r" t="t"/>
            <a:pathLst>
              <a:path extrusionOk="0" h="125260" w="256043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" name="Google Shape;148;p11"/>
          <p:cNvSpPr/>
          <p:nvPr/>
        </p:nvSpPr>
        <p:spPr>
          <a:xfrm>
            <a:off x="8371587" y="397372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9" name="Google Shape;149;p11"/>
          <p:cNvSpPr/>
          <p:nvPr/>
        </p:nvSpPr>
        <p:spPr>
          <a:xfrm>
            <a:off x="8526304" y="347275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0" name="Google Shape;150;p11"/>
          <p:cNvSpPr/>
          <p:nvPr/>
        </p:nvSpPr>
        <p:spPr>
          <a:xfrm>
            <a:off x="331162" y="1999469"/>
            <a:ext cx="211591" cy="267962"/>
          </a:xfrm>
          <a:custGeom>
            <a:rect b="b" l="l" r="r" t="t"/>
            <a:pathLst>
              <a:path extrusionOk="0" h="126996" w="10028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" name="Google Shape;151;p11"/>
          <p:cNvSpPr/>
          <p:nvPr/>
        </p:nvSpPr>
        <p:spPr>
          <a:xfrm>
            <a:off x="8564788" y="3584529"/>
            <a:ext cx="200902" cy="172792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2" name="Google Shape;152;p11"/>
          <p:cNvSpPr/>
          <p:nvPr/>
        </p:nvSpPr>
        <p:spPr>
          <a:xfrm rot="5069525">
            <a:off x="7853134" y="3741816"/>
            <a:ext cx="814157" cy="1022353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3" name="Google Shape;153;p11"/>
          <p:cNvSpPr/>
          <p:nvPr/>
        </p:nvSpPr>
        <p:spPr>
          <a:xfrm rot="5400000">
            <a:off x="305418" y="304611"/>
            <a:ext cx="746254" cy="775710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2881" name="Shape 2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2" name="Google Shape;2882;p106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3" name="Google Shape;2883;p106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2884" name="Google Shape;2884;p106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2885" name="Google Shape;2885;p106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6" name="Google Shape;2886;p106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87" name="Google Shape;2887;p106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2888" name="Google Shape;2888;p10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10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0" name="Google Shape;2890;p106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2891" name="Google Shape;2891;p10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10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93" name="Google Shape;2893;p106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94" name="Google Shape;2894;p106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95" name="Google Shape;2895;p106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2896" name="Google Shape;2896;p10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10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10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99" name="Google Shape;2899;p106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00" name="Google Shape;2900;p106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2901" name="Google Shape;2901;p10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10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10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10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05" name="Google Shape;2905;p106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06" name="Google Shape;2906;p106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07" name="Google Shape;2907;p106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2908" name="Google Shape;2908;p10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10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10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10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10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10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10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10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6" name="Google Shape;2916;p106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2917" name="Google Shape;2917;p10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10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10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10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10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10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10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10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25" name="Google Shape;2925;p106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26" name="Google Shape;2926;p106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2927" name="Shape 2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" name="Google Shape;2928;p107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2929" name="Shape 2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0" name="Google Shape;2930;p108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2931" name="Google Shape;2931;p108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2932" name="Google Shape;2932;p108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3" name="Google Shape;2933;p108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4" name="Google Shape;2934;p108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5" name="Google Shape;2935;p108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36" name="Google Shape;2936;p108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37" name="Google Shape;2937;p108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2938" name="Google Shape;2938;p10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10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10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41" name="Google Shape;2941;p108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42" name="Google Shape;2942;p108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2943" name="Google Shape;2943;p10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10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10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10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7" name="Google Shape;2947;p108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2948" name="Google Shape;2948;p10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10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10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10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10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10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10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10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6" name="Google Shape;2956;p108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2957" name="Google Shape;2957;p10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10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10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10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10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10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10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10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65" name="Google Shape;2965;p108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66" name="Google Shape;2966;p108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967" name="Google Shape;2967;p108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2968" name="Shape 29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2969" name="Shape 2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" name="Google Shape;2970;p110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971" name="Google Shape;2971;p110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72" name="Google Shape;2972;p110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973" name="Google Shape;2973;p110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74" name="Google Shape;2974;p110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975" name="Google Shape;2975;p110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76" name="Google Shape;2976;p110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977" name="Google Shape;2977;p110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978" name="Google Shape;2978;p110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979" name="Google Shape;2979;p110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980" name="Google Shape;2980;p110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981" name="Google Shape;2981;p110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982" name="Google Shape;2982;p110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983" name="Google Shape;2983;p110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984" name="Google Shape;2984;p110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2985" name="Google Shape;2985;p11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11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11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11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11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11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11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11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3" name="Google Shape;2993;p110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2994" name="Google Shape;2994;p11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11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6" name="Google Shape;2996;p110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2997" name="Google Shape;2997;p11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11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999" name="Google Shape;2999;p110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00" name="Google Shape;3000;p110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3001" name="Google Shape;3001;p11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11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11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11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11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6" name="Google Shape;3006;p110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3007" name="Google Shape;3007;p11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11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11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10" name="Google Shape;3010;p110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1" name="Google Shape;3011;p110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2" name="Google Shape;3012;p110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3" name="Google Shape;3013;p110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4" name="Google Shape;3014;p110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15" name="Google Shape;3015;p110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3016" name="Shape 3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7" name="Google Shape;3017;p111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018" name="Google Shape;3018;p111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19" name="Google Shape;3019;p111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20" name="Google Shape;3020;p111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21" name="Google Shape;3021;p111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3022" name="Google Shape;3022;p11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11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11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11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11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11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11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11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30" name="Google Shape;3030;p111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3031" name="Google Shape;3031;p11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11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33" name="Google Shape;3033;p111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34" name="Google Shape;3034;p111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3035" name="Google Shape;3035;p11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11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11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11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11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0" name="Google Shape;3040;p111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3041" name="Google Shape;3041;p11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11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11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44" name="Google Shape;3044;p111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3045" name="Google Shape;3045;p11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11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47" name="Google Shape;3047;p111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48" name="Google Shape;3048;p111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49" name="Google Shape;3049;p111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0" name="Google Shape;3050;p111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1" name="Google Shape;3051;p111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2" name="Google Shape;3052;p111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53" name="Google Shape;3053;p111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3054" name="Google Shape;3054;p11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11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56" name="Google Shape;3056;p111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7" name="Google Shape;3057;p111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58" name="Google Shape;3058;p111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3059" name="Shape 3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0" name="Google Shape;3060;p112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061" name="Google Shape;3061;p112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062" name="Google Shape;3062;p112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63" name="Google Shape;3063;p112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4" name="Google Shape;3064;p112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3065" name="Google Shape;3065;p11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11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11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11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11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11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11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11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73" name="Google Shape;3073;p112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3074" name="Google Shape;3074;p11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11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76" name="Google Shape;3076;p112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77" name="Google Shape;3077;p112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3078" name="Google Shape;3078;p11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11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11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11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11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3" name="Google Shape;3083;p112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3084" name="Google Shape;3084;p11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11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11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7" name="Google Shape;3087;p112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3088" name="Google Shape;3088;p11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11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90" name="Google Shape;3090;p112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1" name="Google Shape;3091;p112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2" name="Google Shape;3092;p112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3" name="Google Shape;3093;p112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4" name="Google Shape;3094;p112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5" name="Google Shape;3095;p112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6" name="Google Shape;3096;p112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7" name="Google Shape;3097;p112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098" name="Google Shape;3098;p112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3099" name="Shape 3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0" name="Google Shape;3100;p1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101" name="Google Shape;3101;p113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102" name="Google Shape;3102;p113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03" name="Google Shape;3103;p113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04" name="Google Shape;3104;p113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05" name="Google Shape;3105;p113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06" name="Google Shape;3106;p113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3107" name="Google Shape;3107;p11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11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11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10" name="Google Shape;3110;p113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11" name="Google Shape;3111;p113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3112" name="Google Shape;3112;p11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11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11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11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16" name="Google Shape;3116;p113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3117" name="Google Shape;3117;p11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11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11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11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11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11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11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11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25" name="Google Shape;3125;p113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3126" name="Google Shape;3126;p11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11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11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11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11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11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11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11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34" name="Google Shape;3134;p113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3135" name="Shape 3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6" name="Google Shape;3136;p114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37" name="Google Shape;3137;p114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138" name="Google Shape;3138;p114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139" name="Google Shape;3139;p114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40" name="Google Shape;3140;p114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1" name="Google Shape;3141;p114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42" name="Google Shape;3142;p114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43" name="Google Shape;3143;p114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3144" name="Google Shape;3144;p11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11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46" name="Google Shape;3146;p114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3147" name="Google Shape;3147;p11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11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49" name="Google Shape;3149;p114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0" name="Google Shape;3150;p114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51" name="Google Shape;3151;p114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3152" name="Google Shape;3152;p11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11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11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55" name="Google Shape;3155;p114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56" name="Google Shape;3156;p114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57" name="Google Shape;3157;p114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3158" name="Google Shape;3158;p11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11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11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11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2" name="Google Shape;3162;p114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3163" name="Google Shape;3163;p11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11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11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11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11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11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11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11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71" name="Google Shape;3171;p114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172" name="Google Shape;3172;p114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73" name="Google Shape;3173;p114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3174" name="Google Shape;3174;p11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11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11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11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11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11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11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11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3182" name="Shape 3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3" name="Google Shape;3183;p11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184" name="Google Shape;3184;p115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85" name="Google Shape;3185;p115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86" name="Google Shape;3186;p115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87" name="Google Shape;3187;p115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88" name="Google Shape;3188;p115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89" name="Google Shape;3189;p115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90" name="Google Shape;3190;p115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191" name="Google Shape;3191;p115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192" name="Google Shape;3192;p115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93" name="Google Shape;3193;p115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3194" name="Google Shape;3194;p11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11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11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11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11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11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11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11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02" name="Google Shape;3202;p115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3203" name="Google Shape;3203;p11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11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11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11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11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11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11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11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1" name="Google Shape;3211;p115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3212" name="Google Shape;3212;p11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11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14" name="Google Shape;3214;p115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3215" name="Google Shape;3215;p11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11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17" name="Google Shape;3217;p115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18" name="Google Shape;3218;p115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19" name="Google Shape;3219;p115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3220" name="Google Shape;3220;p11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11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11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11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11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25" name="Google Shape;3225;p115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6" name="Google Shape;3226;p115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7" name="Google Shape;3227;p115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8" name="Google Shape;3228;p115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29" name="Google Shape;3229;p115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30" name="Google Shape;3230;p115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- Dark">
  <p:cSld name="BLANK_1">
    <p:bg>
      <p:bgPr>
        <a:solidFill>
          <a:schemeClr val="dk1"/>
        </a:solidFill>
      </p:bgPr>
    </p:bg>
    <p:spTree>
      <p:nvGrpSpPr>
        <p:cNvPr id="154" name="Shape 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Google Shape;155;p12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>
                <a:solidFill>
                  <a:schemeClr val="lt2"/>
                </a:solidFill>
              </a:defRPr>
            </a:lvl1pPr>
            <a:lvl2pPr lvl="1" rtl="0">
              <a:buNone/>
              <a:defRPr>
                <a:solidFill>
                  <a:schemeClr val="lt2"/>
                </a:solidFill>
              </a:defRPr>
            </a:lvl2pPr>
            <a:lvl3pPr lvl="2" rtl="0">
              <a:buNone/>
              <a:defRPr>
                <a:solidFill>
                  <a:schemeClr val="lt2"/>
                </a:solidFill>
              </a:defRPr>
            </a:lvl3pPr>
            <a:lvl4pPr lvl="3" rtl="0">
              <a:buNone/>
              <a:defRPr>
                <a:solidFill>
                  <a:schemeClr val="lt2"/>
                </a:solidFill>
              </a:defRPr>
            </a:lvl4pPr>
            <a:lvl5pPr lvl="4" rtl="0">
              <a:buNone/>
              <a:defRPr>
                <a:solidFill>
                  <a:schemeClr val="lt2"/>
                </a:solidFill>
              </a:defRPr>
            </a:lvl5pPr>
            <a:lvl6pPr lvl="5" rtl="0">
              <a:buNone/>
              <a:defRPr>
                <a:solidFill>
                  <a:schemeClr val="lt2"/>
                </a:solidFill>
              </a:defRPr>
            </a:lvl6pPr>
            <a:lvl7pPr lvl="6" rtl="0">
              <a:buNone/>
              <a:defRPr>
                <a:solidFill>
                  <a:schemeClr val="lt2"/>
                </a:solidFill>
              </a:defRPr>
            </a:lvl7pPr>
            <a:lvl8pPr lvl="7" rtl="0">
              <a:buNone/>
              <a:defRPr>
                <a:solidFill>
                  <a:schemeClr val="lt2"/>
                </a:solidFill>
              </a:defRPr>
            </a:lvl8pPr>
            <a:lvl9pPr lvl="8" rtl="0">
              <a:buNone/>
              <a:defRPr>
                <a:solidFill>
                  <a:schemeClr val="lt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56" name="Google Shape;156;p12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" name="Google Shape;157;p12"/>
          <p:cNvSpPr/>
          <p:nvPr/>
        </p:nvSpPr>
        <p:spPr>
          <a:xfrm rot="-5673298">
            <a:off x="2374092" y="4308014"/>
            <a:ext cx="113285" cy="953670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8" name="Google Shape;158;p12"/>
          <p:cNvSpPr/>
          <p:nvPr/>
        </p:nvSpPr>
        <p:spPr>
          <a:xfrm rot="-5673298">
            <a:off x="2213926" y="4684679"/>
            <a:ext cx="80405" cy="398880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" name="Google Shape;159;p12"/>
          <p:cNvSpPr/>
          <p:nvPr/>
        </p:nvSpPr>
        <p:spPr>
          <a:xfrm>
            <a:off x="5590150" y="299125"/>
            <a:ext cx="540251" cy="264299"/>
          </a:xfrm>
          <a:custGeom>
            <a:rect b="b" l="l" r="r" t="t"/>
            <a:pathLst>
              <a:path extrusionOk="0" h="125260" w="256043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0" name="Google Shape;160;p12"/>
          <p:cNvSpPr/>
          <p:nvPr/>
        </p:nvSpPr>
        <p:spPr>
          <a:xfrm>
            <a:off x="8371587" y="397372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" name="Google Shape;161;p12"/>
          <p:cNvSpPr/>
          <p:nvPr/>
        </p:nvSpPr>
        <p:spPr>
          <a:xfrm>
            <a:off x="8526304" y="347275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" name="Google Shape;162;p12"/>
          <p:cNvSpPr/>
          <p:nvPr/>
        </p:nvSpPr>
        <p:spPr>
          <a:xfrm>
            <a:off x="331162" y="1999469"/>
            <a:ext cx="211591" cy="267962"/>
          </a:xfrm>
          <a:custGeom>
            <a:rect b="b" l="l" r="r" t="t"/>
            <a:pathLst>
              <a:path extrusionOk="0" h="126996" w="100280">
                <a:moveTo>
                  <a:pt x="96357" y="74864"/>
                </a:moveTo>
                <a:cubicBezTo>
                  <a:pt x="82786" y="68484"/>
                  <a:pt x="69679" y="61157"/>
                  <a:pt x="57134" y="52940"/>
                </a:cubicBezTo>
                <a:cubicBezTo>
                  <a:pt x="68090" y="38401"/>
                  <a:pt x="80061" y="24657"/>
                  <a:pt x="92959" y="11809"/>
                </a:cubicBezTo>
                <a:cubicBezTo>
                  <a:pt x="99865" y="4925"/>
                  <a:pt x="88969" y="-4459"/>
                  <a:pt x="81997" y="2382"/>
                </a:cubicBezTo>
                <a:cubicBezTo>
                  <a:pt x="68721" y="15624"/>
                  <a:pt x="56406" y="29794"/>
                  <a:pt x="45141" y="44784"/>
                </a:cubicBezTo>
                <a:cubicBezTo>
                  <a:pt x="33594" y="36487"/>
                  <a:pt x="22607" y="27435"/>
                  <a:pt x="12255" y="17685"/>
                </a:cubicBezTo>
                <a:cubicBezTo>
                  <a:pt x="5480" y="11305"/>
                  <a:pt x="-4518" y="22793"/>
                  <a:pt x="2257" y="29173"/>
                </a:cubicBezTo>
                <a:cubicBezTo>
                  <a:pt x="12947" y="39230"/>
                  <a:pt x="24293" y="48568"/>
                  <a:pt x="36218" y="57127"/>
                </a:cubicBezTo>
                <a:cubicBezTo>
                  <a:pt x="23171" y="75947"/>
                  <a:pt x="11779" y="95863"/>
                  <a:pt x="2169" y="116652"/>
                </a:cubicBezTo>
                <a:cubicBezTo>
                  <a:pt x="-1953" y="125554"/>
                  <a:pt x="11246" y="131429"/>
                  <a:pt x="15324" y="122703"/>
                </a:cubicBezTo>
                <a:cubicBezTo>
                  <a:pt x="24609" y="102651"/>
                  <a:pt x="35613" y="83439"/>
                  <a:pt x="48211" y="65283"/>
                </a:cubicBezTo>
                <a:cubicBezTo>
                  <a:pt x="61447" y="73978"/>
                  <a:pt x="75279" y="81731"/>
                  <a:pt x="89604" y="88479"/>
                </a:cubicBezTo>
                <a:cubicBezTo>
                  <a:pt x="97936" y="92360"/>
                  <a:pt x="104951" y="78898"/>
                  <a:pt x="96357" y="7486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" name="Google Shape;163;p12"/>
          <p:cNvSpPr/>
          <p:nvPr/>
        </p:nvSpPr>
        <p:spPr>
          <a:xfrm>
            <a:off x="8564788" y="3584529"/>
            <a:ext cx="200902" cy="172792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" name="Google Shape;164;p12"/>
          <p:cNvSpPr/>
          <p:nvPr/>
        </p:nvSpPr>
        <p:spPr>
          <a:xfrm rot="5069525">
            <a:off x="7853134" y="3741816"/>
            <a:ext cx="814157" cy="1022353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" name="Google Shape;165;p12"/>
          <p:cNvSpPr/>
          <p:nvPr/>
        </p:nvSpPr>
        <p:spPr>
          <a:xfrm rot="5400000">
            <a:off x="305418" y="304611"/>
            <a:ext cx="746254" cy="775710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3231" name="Shape 3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2" name="Google Shape;3232;p11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233" name="Google Shape;3233;p116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34" name="Google Shape;3234;p116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35" name="Google Shape;3235;p116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36" name="Google Shape;3236;p116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37" name="Google Shape;3237;p116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38" name="Google Shape;3238;p116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39" name="Google Shape;3239;p116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40" name="Google Shape;3240;p116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41" name="Google Shape;3241;p116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42" name="Google Shape;3242;p116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43" name="Google Shape;3243;p116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3244" name="Google Shape;3244;p11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11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11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11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11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11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11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11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2" name="Google Shape;3252;p116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3253" name="Google Shape;3253;p11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11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55" name="Google Shape;3255;p116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56" name="Google Shape;3256;p116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3257" name="Google Shape;3257;p11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11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11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11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11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2" name="Google Shape;3262;p116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3263" name="Google Shape;3263;p11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11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11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6" name="Google Shape;3266;p116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3267" name="Google Shape;3267;p11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11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69" name="Google Shape;3269;p116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0" name="Google Shape;3270;p116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1" name="Google Shape;3271;p116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2" name="Google Shape;3272;p116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3" name="Google Shape;3273;p116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74" name="Google Shape;3274;p116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3275" name="Shape 3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" name="Google Shape;3276;p11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277" name="Google Shape;3277;p117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78" name="Google Shape;3278;p117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79" name="Google Shape;3279;p117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80" name="Google Shape;3280;p117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281" name="Google Shape;3281;p117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282" name="Google Shape;3282;p117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3283" name="Google Shape;3283;p117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3284" name="Google Shape;3284;p11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11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86" name="Google Shape;3286;p117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3287" name="Google Shape;3287;p11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8" name="Google Shape;3288;p11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89" name="Google Shape;3289;p117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90" name="Google Shape;3290;p117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3291" name="Google Shape;3291;p11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11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11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94" name="Google Shape;3294;p117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95" name="Google Shape;3295;p117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3296" name="Google Shape;3296;p11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1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1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1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00" name="Google Shape;3300;p117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01" name="Google Shape;3301;p117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3302" name="Google Shape;3302;p11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1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1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1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1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1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1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1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10" name="Google Shape;3310;p117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11" name="Google Shape;3311;p117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3312" name="Google Shape;3312;p11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1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1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1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1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1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1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1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20" name="Google Shape;3320;p117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3321" name="Shape 3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2" name="Google Shape;3322;p11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323" name="Google Shape;3323;p118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24" name="Google Shape;3324;p118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25" name="Google Shape;3325;p118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26" name="Google Shape;3326;p118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27" name="Google Shape;3327;p118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28" name="Google Shape;3328;p118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29" name="Google Shape;3329;p118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30" name="Google Shape;3330;p118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31" name="Google Shape;3331;p118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32" name="Google Shape;3332;p118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33" name="Google Shape;3333;p118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3334" name="Google Shape;3334;p118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335" name="Google Shape;3335;p118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36" name="Google Shape;3336;p118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37" name="Google Shape;3337;p118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3338" name="Google Shape;3338;p11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1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1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41" name="Google Shape;3341;p118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2" name="Google Shape;3342;p118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43" name="Google Shape;3343;p118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3344" name="Google Shape;3344;p11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1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46" name="Google Shape;3346;p118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47" name="Google Shape;3347;p118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48" name="Google Shape;3348;p118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3349" name="Google Shape;3349;p11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1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1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1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1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1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1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1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57" name="Google Shape;3357;p118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58" name="Google Shape;3358;p118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3359" name="Shape 3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0" name="Google Shape;3360;p119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3361" name="Google Shape;3361;p119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3362" name="Google Shape;3362;p119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63" name="Google Shape;3363;p119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3364" name="Google Shape;3364;p11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1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66" name="Google Shape;3366;p119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3367" name="Google Shape;3367;p11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1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69" name="Google Shape;3369;p119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70" name="Google Shape;3370;p119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3371" name="Google Shape;3371;p11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1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1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74" name="Google Shape;3374;p119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375" name="Google Shape;3375;p119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76" name="Google Shape;3376;p119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3377" name="Google Shape;3377;p11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1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1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1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1" name="Google Shape;3381;p119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382" name="Google Shape;3382;p119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3383" name="Google Shape;3383;p11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1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1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1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1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1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1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1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91" name="Google Shape;3391;p119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3392" name="Google Shape;3392;p11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1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1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1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1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1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1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1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00" name="Google Shape;3400;p119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01" name="Google Shape;3401;p119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3402" name="Shape 3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3" name="Google Shape;3403;p12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404" name="Google Shape;3404;p120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05" name="Google Shape;3405;p120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06" name="Google Shape;3406;p120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3407" name="Google Shape;3407;p12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2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2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10" name="Google Shape;3410;p120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1" name="Google Shape;3411;p120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2" name="Google Shape;3412;p120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3" name="Google Shape;3413;p120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14" name="Google Shape;3414;p120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3415" name="Google Shape;3415;p12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2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17" name="Google Shape;3417;p120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18" name="Google Shape;3418;p120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19" name="Google Shape;3419;p120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3420" name="Google Shape;3420;p12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2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2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2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2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2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2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2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28" name="Google Shape;3428;p120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3429" name="Shape 3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" name="Google Shape;3430;p12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431" name="Google Shape;3431;p121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2" name="Google Shape;3432;p121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33" name="Google Shape;3433;p121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3434" name="Google Shape;3434;p12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2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2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37" name="Google Shape;3437;p121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8" name="Google Shape;3438;p121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39" name="Google Shape;3439;p121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40" name="Google Shape;3440;p121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41" name="Google Shape;3441;p121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3442" name="Google Shape;3442;p12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2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44" name="Google Shape;3444;p121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45" name="Google Shape;3445;p121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46" name="Google Shape;3446;p121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3447" name="Google Shape;3447;p12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2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2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2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2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2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2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2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55" name="Google Shape;3455;p121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3456" name="Shape 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7" name="Google Shape;3457;p12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458" name="Google Shape;3458;p122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59" name="Google Shape;3459;p122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60" name="Google Shape;3460;p122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3461" name="Google Shape;3461;p12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2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2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64" name="Google Shape;3464;p122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65" name="Google Shape;3465;p122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66" name="Google Shape;3466;p122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67" name="Google Shape;3467;p122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3468" name="Google Shape;3468;p12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2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70" name="Google Shape;3470;p122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1" name="Google Shape;3471;p122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72" name="Google Shape;3472;p122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3473" name="Google Shape;3473;p12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2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2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2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2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2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2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2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81" name="Google Shape;3481;p122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2" name="Google Shape;3482;p122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3483" name="Shape 3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4" name="Google Shape;3484;p123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85" name="Google Shape;3485;p123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3486" name="Google Shape;3486;p123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87" name="Google Shape;3487;p123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3488" name="Google Shape;3488;p123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489" name="Google Shape;3489;p123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3490" name="Google Shape;3490;p123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1" name="Google Shape;3491;p123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2" name="Google Shape;3492;p123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3" name="Google Shape;3493;p123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94" name="Google Shape;3494;p123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3495" name="Google Shape;3495;p12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2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2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498" name="Google Shape;3498;p123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499" name="Google Shape;3499;p123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3500" name="Google Shape;3500;p12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2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2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2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04" name="Google Shape;3504;p123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3505" name="Google Shape;3505;p12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2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2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2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2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2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2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2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13" name="Google Shape;3513;p123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3514" name="Google Shape;3514;p12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2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2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2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2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2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2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2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22" name="Google Shape;3522;p123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3" name="Google Shape;3523;p123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4" name="Google Shape;3524;p123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3525" name="Shape 3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6" name="Google Shape;3526;p12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527" name="Google Shape;3527;p124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528" name="Google Shape;3528;p124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529" name="Google Shape;3529;p124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530" name="Google Shape;3530;p124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531" name="Google Shape;3531;p124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2" name="Google Shape;3532;p124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3" name="Google Shape;3533;p124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4" name="Google Shape;3534;p124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5" name="Google Shape;3535;p124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36" name="Google Shape;3536;p124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3537" name="Google Shape;3537;p12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2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2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40" name="Google Shape;3540;p124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41" name="Google Shape;3541;p124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3542" name="Google Shape;3542;p12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2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2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2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46" name="Google Shape;3546;p124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3547" name="Google Shape;3547;p12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2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2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2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2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2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2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2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55" name="Google Shape;3555;p124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56" name="Google Shape;3556;p124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57" name="Google Shape;3557;p124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58" name="Google Shape;3558;p124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3559" name="Google Shape;3559;p12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2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2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2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2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2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2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2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3567" name="Shape 3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8" name="Google Shape;3568;p125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69" name="Google Shape;3569;p125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570" name="Google Shape;3570;p125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571" name="Google Shape;3571;p125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2" name="Google Shape;3572;p125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3" name="Google Shape;3573;p125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74" name="Google Shape;3574;p125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75" name="Google Shape;3575;p125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3576" name="Google Shape;3576;p12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2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2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579" name="Google Shape;3579;p125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80" name="Google Shape;3580;p125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3581" name="Google Shape;3581;p12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2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2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2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85" name="Google Shape;3585;p125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3586" name="Google Shape;3586;p12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2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2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2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2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2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2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2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94" name="Google Shape;3594;p125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3595" name="Google Shape;3595;p12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2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2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2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2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2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2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2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03" name="Google Shape;3603;p125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4" name="Google Shape;3604;p125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5" name="Google Shape;3605;p125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- Half">
  <p:cSld name="BLANK_1_1">
    <p:bg>
      <p:bgPr>
        <a:solidFill>
          <a:schemeClr val="lt1"/>
        </a:solidFill>
      </p:bgPr>
    </p:bg>
    <p:spTree>
      <p:nvGrpSpPr>
        <p:cNvPr id="166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13"/>
          <p:cNvSpPr/>
          <p:nvPr/>
        </p:nvSpPr>
        <p:spPr>
          <a:xfrm rot="-1760302">
            <a:off x="4588400" y="637136"/>
            <a:ext cx="4206636" cy="4111947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" name="Google Shape;168;p13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69" name="Google Shape;169;p13"/>
          <p:cNvGrpSpPr/>
          <p:nvPr/>
        </p:nvGrpSpPr>
        <p:grpSpPr>
          <a:xfrm>
            <a:off x="4377287" y="431563"/>
            <a:ext cx="4360802" cy="4280374"/>
            <a:chOff x="576654" y="555403"/>
            <a:chExt cx="3865959" cy="3794658"/>
          </a:xfrm>
        </p:grpSpPr>
        <p:sp>
          <p:nvSpPr>
            <p:cNvPr id="170" name="Google Shape;170;p13"/>
            <p:cNvSpPr/>
            <p:nvPr/>
          </p:nvSpPr>
          <p:spPr>
            <a:xfrm>
              <a:off x="619289" y="555403"/>
              <a:ext cx="3823324" cy="3794658"/>
            </a:xfrm>
            <a:custGeom>
              <a:rect b="b" l="l" r="r" t="t"/>
              <a:pathLst>
                <a:path extrusionOk="0" h="1798416" w="1812002">
                  <a:moveTo>
                    <a:pt x="1803580" y="754533"/>
                  </a:moveTo>
                  <a:cubicBezTo>
                    <a:pt x="1755126" y="365965"/>
                    <a:pt x="1420404" y="43389"/>
                    <a:pt x="1031243" y="5415"/>
                  </a:cubicBezTo>
                  <a:cubicBezTo>
                    <a:pt x="982060" y="-66"/>
                    <a:pt x="932504" y="-1381"/>
                    <a:pt x="883099" y="1447"/>
                  </a:cubicBezTo>
                  <a:cubicBezTo>
                    <a:pt x="873803" y="1973"/>
                    <a:pt x="873957" y="16794"/>
                    <a:pt x="883691" y="16246"/>
                  </a:cubicBezTo>
                  <a:cubicBezTo>
                    <a:pt x="1757494" y="-18263"/>
                    <a:pt x="2121442" y="1058868"/>
                    <a:pt x="1445508" y="1590605"/>
                  </a:cubicBezTo>
                  <a:cubicBezTo>
                    <a:pt x="1154174" y="1812547"/>
                    <a:pt x="730088" y="1849314"/>
                    <a:pt x="411765" y="1663262"/>
                  </a:cubicBezTo>
                  <a:cubicBezTo>
                    <a:pt x="67769" y="1470874"/>
                    <a:pt x="-50821" y="1022824"/>
                    <a:pt x="50843" y="658548"/>
                  </a:cubicBezTo>
                  <a:cubicBezTo>
                    <a:pt x="145996" y="257328"/>
                    <a:pt x="571617" y="-46393"/>
                    <a:pt x="981233" y="77876"/>
                  </a:cubicBezTo>
                  <a:cubicBezTo>
                    <a:pt x="990003" y="80529"/>
                    <a:pt x="993533" y="65949"/>
                    <a:pt x="984391" y="63186"/>
                  </a:cubicBezTo>
                  <a:cubicBezTo>
                    <a:pt x="621232" y="-46436"/>
                    <a:pt x="223477" y="180680"/>
                    <a:pt x="83292" y="523010"/>
                  </a:cubicBezTo>
                  <a:cubicBezTo>
                    <a:pt x="-163184" y="1097697"/>
                    <a:pt x="154152" y="1768368"/>
                    <a:pt x="813533" y="1796542"/>
                  </a:cubicBezTo>
                  <a:cubicBezTo>
                    <a:pt x="1393503" y="1832827"/>
                    <a:pt x="1882662" y="1337310"/>
                    <a:pt x="1803580" y="75453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576654" y="3067330"/>
              <a:ext cx="620488" cy="986037"/>
            </a:xfrm>
            <a:custGeom>
              <a:rect b="b" l="l" r="r" t="t"/>
              <a:pathLst>
                <a:path extrusionOk="0" h="467316" w="294070">
                  <a:moveTo>
                    <a:pt x="291610" y="454155"/>
                  </a:moveTo>
                  <a:cubicBezTo>
                    <a:pt x="153814" y="339512"/>
                    <a:pt x="54825" y="179550"/>
                    <a:pt x="14308" y="4834"/>
                  </a:cubicBezTo>
                  <a:cubicBezTo>
                    <a:pt x="12116" y="-4528"/>
                    <a:pt x="-1872" y="1084"/>
                    <a:pt x="211" y="10007"/>
                  </a:cubicBezTo>
                  <a:cubicBezTo>
                    <a:pt x="42374" y="188276"/>
                    <a:pt x="141091" y="348128"/>
                    <a:pt x="281612" y="465666"/>
                  </a:cubicBezTo>
                  <a:cubicBezTo>
                    <a:pt x="288760" y="471585"/>
                    <a:pt x="298757" y="460141"/>
                    <a:pt x="291610" y="454155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625052" y="3542878"/>
              <a:ext cx="246686" cy="335935"/>
            </a:xfrm>
            <a:custGeom>
              <a:rect b="b" l="l" r="r" t="t"/>
              <a:pathLst>
                <a:path extrusionOk="0" h="159211" w="116913">
                  <a:moveTo>
                    <a:pt x="114759" y="145770"/>
                  </a:moveTo>
                  <a:cubicBezTo>
                    <a:pt x="73155" y="104376"/>
                    <a:pt x="38848" y="56252"/>
                    <a:pt x="13292" y="3435"/>
                  </a:cubicBezTo>
                  <a:cubicBezTo>
                    <a:pt x="9193" y="-5027"/>
                    <a:pt x="-3195" y="3808"/>
                    <a:pt x="774" y="12030"/>
                  </a:cubicBezTo>
                  <a:cubicBezTo>
                    <a:pt x="27012" y="65964"/>
                    <a:pt x="62178" y="115053"/>
                    <a:pt x="104784" y="157258"/>
                  </a:cubicBezTo>
                  <a:cubicBezTo>
                    <a:pt x="111361" y="163814"/>
                    <a:pt x="121337" y="152303"/>
                    <a:pt x="114759" y="14577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3508732" y="703042"/>
              <a:ext cx="736985" cy="678722"/>
            </a:xfrm>
            <a:custGeom>
              <a:rect b="b" l="l" r="r" t="t"/>
              <a:pathLst>
                <a:path extrusionOk="0" h="321669" w="349282">
                  <a:moveTo>
                    <a:pt x="348469" y="309928"/>
                  </a:moveTo>
                  <a:cubicBezTo>
                    <a:pt x="278003" y="170664"/>
                    <a:pt x="156037" y="58585"/>
                    <a:pt x="11050" y="551"/>
                  </a:cubicBezTo>
                  <a:cubicBezTo>
                    <a:pt x="2543" y="-2847"/>
                    <a:pt x="-4823" y="10439"/>
                    <a:pt x="3968" y="13969"/>
                  </a:cubicBezTo>
                  <a:cubicBezTo>
                    <a:pt x="146478" y="70973"/>
                    <a:pt x="266844" y="180859"/>
                    <a:pt x="335709" y="318194"/>
                  </a:cubicBezTo>
                  <a:cubicBezTo>
                    <a:pt x="339918" y="326613"/>
                    <a:pt x="352591" y="318107"/>
                    <a:pt x="348469" y="30992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4237875" y="1405342"/>
              <a:ext cx="51220" cy="74504"/>
            </a:xfrm>
            <a:custGeom>
              <a:rect b="b" l="l" r="r" t="t"/>
              <a:pathLst>
                <a:path extrusionOk="0" h="35310" w="24275">
                  <a:moveTo>
                    <a:pt x="23295" y="23713"/>
                  </a:moveTo>
                  <a:lnTo>
                    <a:pt x="13692" y="3323"/>
                  </a:lnTo>
                  <a:cubicBezTo>
                    <a:pt x="8452" y="-4658"/>
                    <a:pt x="-3475" y="3191"/>
                    <a:pt x="975" y="11588"/>
                  </a:cubicBezTo>
                  <a:cubicBezTo>
                    <a:pt x="4176" y="18384"/>
                    <a:pt x="7371" y="25181"/>
                    <a:pt x="10556" y="31978"/>
                  </a:cubicBezTo>
                  <a:cubicBezTo>
                    <a:pt x="15906" y="39980"/>
                    <a:pt x="27745" y="32109"/>
                    <a:pt x="23295" y="2371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5" name="Google Shape;175;p13"/>
          <p:cNvSpPr/>
          <p:nvPr/>
        </p:nvSpPr>
        <p:spPr>
          <a:xfrm rot="2700000">
            <a:off x="4969709" y="954676"/>
            <a:ext cx="200969" cy="172851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6" name="Google Shape;176;p13"/>
          <p:cNvSpPr/>
          <p:nvPr/>
        </p:nvSpPr>
        <p:spPr>
          <a:xfrm rot="8434612">
            <a:off x="7810734" y="3959265"/>
            <a:ext cx="540275" cy="264310"/>
          </a:xfrm>
          <a:custGeom>
            <a:rect b="b" l="l" r="r" t="t"/>
            <a:pathLst>
              <a:path extrusionOk="0" h="125260" w="256043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3606" name="Shape 3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7" name="Google Shape;3607;p126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08" name="Google Shape;3608;p126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609" name="Google Shape;3609;p126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610" name="Google Shape;3610;p126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3611" name="Google Shape;3611;p126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3612" name="Google Shape;3612;p12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2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2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2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16" name="Google Shape;3616;p126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17" name="Google Shape;3617;p126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18" name="Google Shape;3618;p126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3619" name="Google Shape;3619;p12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2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2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22" name="Google Shape;3622;p126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3" name="Google Shape;3623;p126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24" name="Google Shape;3624;p126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25" name="Google Shape;3625;p126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3626" name="Google Shape;3626;p12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2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2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2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2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2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2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2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34" name="Google Shape;3634;p126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3635" name="Shape 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6" name="Google Shape;3636;p127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37" name="Google Shape;3637;p127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38" name="Google Shape;3638;p127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3639" name="Google Shape;3639;p12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2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2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2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2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2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2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2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47" name="Google Shape;3647;p127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3648" name="Google Shape;3648;p12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2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50" name="Google Shape;3650;p127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51" name="Google Shape;3651;p127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3652" name="Google Shape;3652;p12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2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2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2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2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57" name="Google Shape;3657;p127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3658" name="Google Shape;3658;p12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2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2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61" name="Google Shape;3661;p127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3662" name="Google Shape;3662;p12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2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64" name="Google Shape;3664;p127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5" name="Google Shape;3665;p127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6" name="Google Shape;3666;p127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7" name="Google Shape;3667;p127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8" name="Google Shape;3668;p127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69" name="Google Shape;3669;p127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3670" name="Shape 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1" name="Google Shape;3671;p128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2" name="Google Shape;3672;p128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3" name="Google Shape;3673;p128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4" name="Google Shape;3674;p128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675" name="Google Shape;3675;p128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76" name="Google Shape;3676;p128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3677" name="Google Shape;3677;p12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2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2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80" name="Google Shape;3680;p128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81" name="Google Shape;3681;p128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3682" name="Google Shape;3682;p12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2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2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2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6" name="Google Shape;3686;p128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3687" name="Google Shape;3687;p12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2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2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2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2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2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2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2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95" name="Google Shape;3695;p128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3696" name="Google Shape;3696;p12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2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2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2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2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2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2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2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04" name="Google Shape;3704;p128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5" name="Google Shape;3705;p128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06" name="Google Shape;3706;p128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3710" name="Shape 37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1" name="Google Shape;3711;p130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2" name="Google Shape;3712;p130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3713" name="Google Shape;3713;p130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714" name="Google Shape;3714;p130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5" name="Google Shape;3715;p130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6" name="Google Shape;3716;p130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17" name="Google Shape;3717;p130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18" name="Google Shape;3718;p130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3719" name="Google Shape;3719;p13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3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3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3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3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3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3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3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27" name="Google Shape;3727;p130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28" name="Google Shape;3728;p130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3729" name="Google Shape;3729;p130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30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1" name="Google Shape;3731;p130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3732" name="Google Shape;3732;p13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3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34" name="Google Shape;3734;p130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3735" name="Google Shape;3735;p13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3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37" name="Google Shape;3737;p130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8" name="Google Shape;3738;p130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39" name="Google Shape;3739;p130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0" name="Google Shape;3740;p130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41" name="Google Shape;3741;p130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42" name="Google Shape;3742;p130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3743" name="Google Shape;3743;p13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3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3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3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3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48" name="Google Shape;3748;p130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3749" name="Google Shape;3749;p13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3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3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2" name="Google Shape;3752;p130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3753" name="Google Shape;3753;p130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30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55" name="Google Shape;3755;p130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3756" name="Google Shape;3756;p13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3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3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3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3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61" name="Google Shape;3761;p130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2" name="Google Shape;3762;p130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3" name="Google Shape;3763;p130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64" name="Google Shape;3764;p130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3765" name="Google Shape;3765;p13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3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3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3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3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3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3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3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3773" name="Shape 3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4" name="Google Shape;3774;p131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5" name="Google Shape;3775;p131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3776" name="Google Shape;3776;p131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77" name="Google Shape;3777;p131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3778" name="Google Shape;3778;p131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9" name="Google Shape;3779;p131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0" name="Google Shape;3780;p131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81" name="Google Shape;3781;p131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3782" name="Google Shape;3782;p13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3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84" name="Google Shape;3784;p131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3785" name="Google Shape;3785;p13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3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87" name="Google Shape;3787;p131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88" name="Google Shape;3788;p131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3789" name="Google Shape;3789;p13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3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3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92" name="Google Shape;3792;p131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93" name="Google Shape;3793;p131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94" name="Google Shape;3794;p131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3795" name="Google Shape;3795;p13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3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3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3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99" name="Google Shape;3799;p131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3800" name="Google Shape;3800;p13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3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3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3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3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3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3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3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08" name="Google Shape;3808;p131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3809" name="Google Shape;3809;p13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3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3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3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3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3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3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3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17" name="Google Shape;3817;p131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18" name="Google Shape;3818;p131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3819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13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821" name="Google Shape;3821;p132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822" name="Google Shape;3822;p132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23" name="Google Shape;3823;p132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3824" name="Google Shape;3824;p13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3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3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27" name="Google Shape;3827;p132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28" name="Google Shape;3828;p132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29" name="Google Shape;3829;p132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3830" name="Google Shape;3830;p13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3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3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3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3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3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3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3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38" name="Google Shape;3838;p132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3839" name="Google Shape;3839;p13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3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41" name="Google Shape;3841;p132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2" name="Google Shape;3842;p132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3" name="Google Shape;3843;p132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4" name="Google Shape;3844;p132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45" name="Google Shape;3845;p132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3846" name="Google Shape;3846;p13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3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48" name="Google Shape;3848;p132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49" name="Google Shape;3849;p132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50" name="Google Shape;3850;p132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3851" name="Google Shape;3851;p13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3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3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3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3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3856" name="Shape 3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57" name="Google Shape;3857;p13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858" name="Google Shape;3858;p133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859" name="Google Shape;3859;p133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860" name="Google Shape;3860;p133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3861" name="Google Shape;3861;p133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3862" name="Google Shape;3862;p133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3863" name="Google Shape;3863;p13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3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3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66" name="Google Shape;3866;p133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67" name="Google Shape;3867;p133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68" name="Google Shape;3868;p133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3869" name="Google Shape;3869;p13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3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3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3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3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3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3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3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77" name="Google Shape;3877;p133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78" name="Google Shape;3878;p133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3879" name="Google Shape;3879;p13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3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81" name="Google Shape;3881;p133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2" name="Google Shape;3882;p133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3883" name="Google Shape;3883;p13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3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885" name="Google Shape;3885;p133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86" name="Google Shape;3886;p133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87" name="Google Shape;3887;p133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88" name="Google Shape;3888;p133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3889" name="Google Shape;3889;p13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3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3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3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3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3894" name="Shape 3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5" name="Google Shape;3895;p13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896" name="Google Shape;3896;p134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897" name="Google Shape;3897;p134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898" name="Google Shape;3898;p134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3899" name="Google Shape;3899;p13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3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3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02" name="Google Shape;3902;p134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3" name="Google Shape;3903;p134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4" name="Google Shape;3904;p134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05" name="Google Shape;3905;p134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3906" name="Google Shape;3906;p13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3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08" name="Google Shape;3908;p134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09" name="Google Shape;3909;p134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10" name="Google Shape;3910;p134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3911" name="Google Shape;3911;p13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3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3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3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3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3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3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3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19" name="Google Shape;3919;p134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3920" name="Shape 39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1" name="Google Shape;3921;p135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3922" name="Google Shape;3922;p135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3923" name="Google Shape;3923;p135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4" name="Google Shape;3924;p135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5" name="Google Shape;3925;p135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26" name="Google Shape;3926;p135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27" name="Google Shape;3927;p135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3928" name="Google Shape;3928;p13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3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30" name="Google Shape;3930;p135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31" name="Google Shape;3931;p135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3932" name="Google Shape;3932;p13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13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13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35" name="Google Shape;3935;p135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36" name="Google Shape;3936;p135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3937" name="Google Shape;3937;p13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3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3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3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41" name="Google Shape;3941;p135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3942" name="Google Shape;3942;p13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3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3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3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3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3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3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3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50" name="Google Shape;3950;p135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3951" name="Google Shape;3951;p13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3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3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3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3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3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3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3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59" name="Google Shape;3959;p135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0" name="Google Shape;3960;p135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1" name="Google Shape;3961;p135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2" name="Google Shape;3962;p135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3963" name="Shape 39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64" name="Google Shape;3964;p136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965" name="Google Shape;3965;p136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6" name="Google Shape;3966;p136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7" name="Google Shape;3967;p136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8" name="Google Shape;3968;p136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69" name="Google Shape;3969;p136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70" name="Google Shape;3970;p136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3971" name="Google Shape;3971;p13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3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3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74" name="Google Shape;3974;p136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975" name="Google Shape;3975;p136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3976" name="Google Shape;3976;p13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3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3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3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0" name="Google Shape;3980;p136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3981" name="Google Shape;3981;p13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3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3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3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3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3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3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3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89" name="Google Shape;3989;p136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3990" name="Google Shape;3990;p13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3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3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3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3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3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3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3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98" name="Google Shape;3998;p136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9" name="Google Shape;3999;p136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0" name="Google Shape;4000;p136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1" name="Google Shape;4001;p136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letely Blank">
  <p:cSld name="CUSTOM_4">
    <p:spTree>
      <p:nvGrpSpPr>
        <p:cNvPr id="177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" name="Google Shape;178;p14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4002" name="Shape 4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3" name="Google Shape;4003;p137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4" name="Google Shape;4004;p137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4005" name="Google Shape;4005;p137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4006" name="Google Shape;4006;p137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7" name="Google Shape;4007;p137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08" name="Google Shape;4008;p137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4009" name="Google Shape;4009;p13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3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11" name="Google Shape;4011;p137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4012" name="Google Shape;4012;p13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3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14" name="Google Shape;4014;p137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15" name="Google Shape;4015;p137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16" name="Google Shape;4016;p137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4017" name="Google Shape;4017;p13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3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3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0" name="Google Shape;4020;p137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21" name="Google Shape;4021;p137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4022" name="Google Shape;4022;p13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3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3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3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26" name="Google Shape;4026;p137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27" name="Google Shape;4027;p137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28" name="Google Shape;4028;p137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4029" name="Google Shape;4029;p13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3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3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3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3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3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3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3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37" name="Google Shape;4037;p137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4038" name="Google Shape;4038;p13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3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3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3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3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3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3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3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46" name="Google Shape;4046;p137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47" name="Google Shape;4047;p137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4048" name="Shape 4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9" name="Google Shape;4049;p138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4050" name="Shape 40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1" name="Google Shape;4051;p139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052" name="Google Shape;4052;p139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4053" name="Google Shape;4053;p139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54" name="Google Shape;4054;p139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55" name="Google Shape;4055;p139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56" name="Google Shape;4056;p139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57" name="Google Shape;4057;p139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58" name="Google Shape;4058;p139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4059" name="Google Shape;4059;p13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3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3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62" name="Google Shape;4062;p139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63" name="Google Shape;4063;p139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4064" name="Google Shape;4064;p13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3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3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3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68" name="Google Shape;4068;p139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4069" name="Google Shape;4069;p13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3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3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3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3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3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3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3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077" name="Google Shape;4077;p139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4078" name="Google Shape;4078;p13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3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3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3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3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3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3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3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086" name="Google Shape;4086;p139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87" name="Google Shape;4087;p139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88" name="Google Shape;4088;p139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4089" name="Shape 40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4090" name="Shape 4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1" name="Google Shape;4091;p141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92" name="Google Shape;4092;p141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3" name="Google Shape;4093;p141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94" name="Google Shape;4094;p141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5" name="Google Shape;4095;p141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96" name="Google Shape;4096;p141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7" name="Google Shape;4097;p141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4098" name="Google Shape;4098;p141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099" name="Google Shape;4099;p141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0" name="Google Shape;4100;p141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1" name="Google Shape;4101;p141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2" name="Google Shape;4102;p141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03" name="Google Shape;4103;p141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104" name="Google Shape;4104;p141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05" name="Google Shape;4105;p141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4106" name="Google Shape;4106;p14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4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4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4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4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4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4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4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4" name="Google Shape;4114;p141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4115" name="Google Shape;4115;p14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4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17" name="Google Shape;4117;p141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4118" name="Google Shape;4118;p14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4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20" name="Google Shape;4120;p141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21" name="Google Shape;4121;p141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4122" name="Google Shape;4122;p14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4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4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4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4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27" name="Google Shape;4127;p141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4128" name="Google Shape;4128;p14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4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4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31" name="Google Shape;4131;p141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2" name="Google Shape;4132;p141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3" name="Google Shape;4133;p141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4" name="Google Shape;4134;p141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5" name="Google Shape;4135;p141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36" name="Google Shape;4136;p141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4137" name="Shape 4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38" name="Google Shape;4138;p142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139" name="Google Shape;4139;p142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40" name="Google Shape;4140;p142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41" name="Google Shape;4141;p142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42" name="Google Shape;4142;p142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4143" name="Google Shape;4143;p14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4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4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4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4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4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4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4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51" name="Google Shape;4151;p142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4152" name="Google Shape;4152;p14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4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54" name="Google Shape;4154;p142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55" name="Google Shape;4155;p142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4156" name="Google Shape;4156;p14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4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4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4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4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1" name="Google Shape;4161;p142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4162" name="Google Shape;4162;p14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4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4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65" name="Google Shape;4165;p142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4166" name="Google Shape;4166;p14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4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68" name="Google Shape;4168;p142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9" name="Google Shape;4169;p142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0" name="Google Shape;4170;p142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1" name="Google Shape;4171;p142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2" name="Google Shape;4172;p142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3" name="Google Shape;4173;p142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74" name="Google Shape;4174;p142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4175" name="Google Shape;4175;p14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4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77" name="Google Shape;4177;p142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8" name="Google Shape;4178;p142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9" name="Google Shape;4179;p142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4180" name="Shape 4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1" name="Google Shape;4181;p143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182" name="Google Shape;4182;p143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83" name="Google Shape;4183;p143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84" name="Google Shape;4184;p143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85" name="Google Shape;4185;p143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4186" name="Google Shape;4186;p14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4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4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4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4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4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4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4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194" name="Google Shape;4194;p143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4195" name="Google Shape;4195;p14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4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197" name="Google Shape;4197;p143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98" name="Google Shape;4198;p143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4199" name="Google Shape;4199;p14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4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4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4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4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4" name="Google Shape;4204;p143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4205" name="Google Shape;4205;p14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4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4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08" name="Google Shape;4208;p143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4209" name="Google Shape;4209;p14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4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11" name="Google Shape;4211;p143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2" name="Google Shape;4212;p143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3" name="Google Shape;4213;p143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4" name="Google Shape;4214;p143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5" name="Google Shape;4215;p143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6" name="Google Shape;4216;p143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7" name="Google Shape;4217;p143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8" name="Google Shape;4218;p143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19" name="Google Shape;4219;p143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4220" name="Shape 4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1" name="Google Shape;4221;p14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222" name="Google Shape;4222;p144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4223" name="Google Shape;4223;p144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4" name="Google Shape;4224;p144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5" name="Google Shape;4225;p144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26" name="Google Shape;4226;p144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27" name="Google Shape;4227;p144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4228" name="Google Shape;4228;p14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4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4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31" name="Google Shape;4231;p144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32" name="Google Shape;4232;p144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4233" name="Google Shape;4233;p14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4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4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4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37" name="Google Shape;4237;p144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4238" name="Google Shape;4238;p14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4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4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4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4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4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4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4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46" name="Google Shape;4246;p144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4247" name="Google Shape;4247;p14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4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4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4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4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4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4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4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55" name="Google Shape;4255;p144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4256" name="Shape 4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7" name="Google Shape;4257;p145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58" name="Google Shape;4258;p145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259" name="Google Shape;4259;p145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260" name="Google Shape;4260;p145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261" name="Google Shape;4261;p145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2" name="Google Shape;4262;p145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63" name="Google Shape;4263;p145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64" name="Google Shape;4264;p145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4265" name="Google Shape;4265;p14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4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67" name="Google Shape;4267;p145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4268" name="Google Shape;4268;p14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4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70" name="Google Shape;4270;p145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1" name="Google Shape;4271;p145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72" name="Google Shape;4272;p145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4273" name="Google Shape;4273;p14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4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4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76" name="Google Shape;4276;p145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77" name="Google Shape;4277;p145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78" name="Google Shape;4278;p145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4279" name="Google Shape;4279;p14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4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4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4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83" name="Google Shape;4283;p145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4284" name="Google Shape;4284;p14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4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4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4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4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4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4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4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92" name="Google Shape;4292;p145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93" name="Google Shape;4293;p145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94" name="Google Shape;4294;p145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4295" name="Google Shape;4295;p14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4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4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4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4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4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4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4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4303" name="Shape 4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4" name="Google Shape;4304;p14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305" name="Google Shape;4305;p146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06" name="Google Shape;4306;p146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07" name="Google Shape;4307;p146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08" name="Google Shape;4308;p146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09" name="Google Shape;4309;p146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10" name="Google Shape;4310;p146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11" name="Google Shape;4311;p146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12" name="Google Shape;4312;p146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13" name="Google Shape;4313;p146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14" name="Google Shape;4314;p146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4315" name="Google Shape;4315;p14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4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4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4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4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4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4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4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23" name="Google Shape;4323;p146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4324" name="Google Shape;4324;p14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4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4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4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4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4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4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4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32" name="Google Shape;4332;p146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4333" name="Google Shape;4333;p14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4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35" name="Google Shape;4335;p146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4336" name="Google Shape;4336;p14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4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38" name="Google Shape;4338;p146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39" name="Google Shape;4339;p146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40" name="Google Shape;4340;p146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4341" name="Google Shape;4341;p14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4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4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4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4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46" name="Google Shape;4346;p146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7" name="Google Shape;4347;p146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8" name="Google Shape;4348;p146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49" name="Google Shape;4349;p146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50" name="Google Shape;4350;p146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51" name="Google Shape;4351;p146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design">
  <p:cSld name="CUSTOM_11">
    <p:spTree>
      <p:nvGrpSpPr>
        <p:cNvPr id="179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5"/>
          <p:cNvSpPr txBox="1"/>
          <p:nvPr>
            <p:ph type="title"/>
          </p:nvPr>
        </p:nvSpPr>
        <p:spPr>
          <a:xfrm>
            <a:off x="4572000" y="540000"/>
            <a:ext cx="3852000" cy="4887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4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grpSp>
        <p:nvGrpSpPr>
          <p:cNvPr id="181" name="Google Shape;181;p15"/>
          <p:cNvGrpSpPr/>
          <p:nvPr/>
        </p:nvGrpSpPr>
        <p:grpSpPr>
          <a:xfrm>
            <a:off x="-1700" y="329"/>
            <a:ext cx="9147400" cy="5142843"/>
            <a:chOff x="238125" y="854700"/>
            <a:chExt cx="7142500" cy="4015650"/>
          </a:xfrm>
        </p:grpSpPr>
        <p:sp>
          <p:nvSpPr>
            <p:cNvPr id="182" name="Google Shape;182;p15"/>
            <p:cNvSpPr/>
            <p:nvPr/>
          </p:nvSpPr>
          <p:spPr>
            <a:xfrm>
              <a:off x="238125" y="854700"/>
              <a:ext cx="7142500" cy="4015650"/>
            </a:xfrm>
            <a:custGeom>
              <a:rect b="b" l="l" r="r" t="t"/>
              <a:pathLst>
                <a:path extrusionOk="0" h="160626" w="285700">
                  <a:moveTo>
                    <a:pt x="5823" y="8897"/>
                  </a:moveTo>
                  <a:cubicBezTo>
                    <a:pt x="6990" y="8897"/>
                    <a:pt x="7943" y="9851"/>
                    <a:pt x="7943" y="11018"/>
                  </a:cubicBezTo>
                  <a:cubicBezTo>
                    <a:pt x="7943" y="12185"/>
                    <a:pt x="6990" y="13139"/>
                    <a:pt x="5823" y="13139"/>
                  </a:cubicBezTo>
                  <a:cubicBezTo>
                    <a:pt x="4656" y="13139"/>
                    <a:pt x="3714" y="12185"/>
                    <a:pt x="3714" y="11018"/>
                  </a:cubicBezTo>
                  <a:cubicBezTo>
                    <a:pt x="3714" y="9851"/>
                    <a:pt x="4656" y="8897"/>
                    <a:pt x="5823" y="8897"/>
                  </a:cubicBezTo>
                  <a:close/>
                  <a:moveTo>
                    <a:pt x="5823" y="20718"/>
                  </a:moveTo>
                  <a:cubicBezTo>
                    <a:pt x="6990" y="20718"/>
                    <a:pt x="7943" y="21660"/>
                    <a:pt x="7943" y="22839"/>
                  </a:cubicBezTo>
                  <a:cubicBezTo>
                    <a:pt x="7943" y="24006"/>
                    <a:pt x="6990" y="24960"/>
                    <a:pt x="5823" y="24960"/>
                  </a:cubicBezTo>
                  <a:cubicBezTo>
                    <a:pt x="4656" y="24960"/>
                    <a:pt x="3714" y="24006"/>
                    <a:pt x="3714" y="22839"/>
                  </a:cubicBezTo>
                  <a:cubicBezTo>
                    <a:pt x="3714" y="21660"/>
                    <a:pt x="4656" y="20718"/>
                    <a:pt x="5823" y="20718"/>
                  </a:cubicBezTo>
                  <a:close/>
                  <a:moveTo>
                    <a:pt x="5823" y="32527"/>
                  </a:moveTo>
                  <a:cubicBezTo>
                    <a:pt x="6990" y="32527"/>
                    <a:pt x="7943" y="33481"/>
                    <a:pt x="7943" y="34648"/>
                  </a:cubicBezTo>
                  <a:cubicBezTo>
                    <a:pt x="7943" y="35827"/>
                    <a:pt x="6990" y="36768"/>
                    <a:pt x="5823" y="36768"/>
                  </a:cubicBezTo>
                  <a:cubicBezTo>
                    <a:pt x="4656" y="36768"/>
                    <a:pt x="3714" y="35827"/>
                    <a:pt x="3714" y="34648"/>
                  </a:cubicBezTo>
                  <a:cubicBezTo>
                    <a:pt x="3714" y="33481"/>
                    <a:pt x="4656" y="32527"/>
                    <a:pt x="5823" y="32527"/>
                  </a:cubicBezTo>
                  <a:close/>
                  <a:moveTo>
                    <a:pt x="5823" y="44348"/>
                  </a:moveTo>
                  <a:cubicBezTo>
                    <a:pt x="6990" y="44348"/>
                    <a:pt x="7943" y="45302"/>
                    <a:pt x="7943" y="46469"/>
                  </a:cubicBezTo>
                  <a:cubicBezTo>
                    <a:pt x="7943" y="47636"/>
                    <a:pt x="6990" y="48589"/>
                    <a:pt x="5823" y="48589"/>
                  </a:cubicBezTo>
                  <a:cubicBezTo>
                    <a:pt x="4656" y="48589"/>
                    <a:pt x="3714" y="47636"/>
                    <a:pt x="3714" y="46469"/>
                  </a:cubicBezTo>
                  <a:cubicBezTo>
                    <a:pt x="3714" y="45302"/>
                    <a:pt x="4656" y="44348"/>
                    <a:pt x="5823" y="44348"/>
                  </a:cubicBezTo>
                  <a:close/>
                  <a:moveTo>
                    <a:pt x="5823" y="56169"/>
                  </a:moveTo>
                  <a:cubicBezTo>
                    <a:pt x="6990" y="56169"/>
                    <a:pt x="7943" y="57110"/>
                    <a:pt x="7943" y="58277"/>
                  </a:cubicBezTo>
                  <a:cubicBezTo>
                    <a:pt x="7943" y="59457"/>
                    <a:pt x="6990" y="60398"/>
                    <a:pt x="5823" y="60398"/>
                  </a:cubicBezTo>
                  <a:cubicBezTo>
                    <a:pt x="4656" y="60398"/>
                    <a:pt x="3714" y="59457"/>
                    <a:pt x="3714" y="58277"/>
                  </a:cubicBezTo>
                  <a:cubicBezTo>
                    <a:pt x="3714" y="57110"/>
                    <a:pt x="4656" y="56169"/>
                    <a:pt x="5823" y="56169"/>
                  </a:cubicBezTo>
                  <a:close/>
                  <a:moveTo>
                    <a:pt x="5823" y="67977"/>
                  </a:moveTo>
                  <a:cubicBezTo>
                    <a:pt x="6990" y="67977"/>
                    <a:pt x="7943" y="68931"/>
                    <a:pt x="7943" y="70098"/>
                  </a:cubicBezTo>
                  <a:cubicBezTo>
                    <a:pt x="7943" y="71265"/>
                    <a:pt x="6990" y="72219"/>
                    <a:pt x="5823" y="72219"/>
                  </a:cubicBezTo>
                  <a:cubicBezTo>
                    <a:pt x="4656" y="72219"/>
                    <a:pt x="3714" y="71265"/>
                    <a:pt x="3714" y="70098"/>
                  </a:cubicBezTo>
                  <a:cubicBezTo>
                    <a:pt x="3714" y="68931"/>
                    <a:pt x="4656" y="67977"/>
                    <a:pt x="5823" y="67977"/>
                  </a:cubicBezTo>
                  <a:close/>
                  <a:moveTo>
                    <a:pt x="5823" y="79798"/>
                  </a:moveTo>
                  <a:cubicBezTo>
                    <a:pt x="6990" y="79798"/>
                    <a:pt x="7943" y="80739"/>
                    <a:pt x="7943" y="81919"/>
                  </a:cubicBezTo>
                  <a:cubicBezTo>
                    <a:pt x="7943" y="83086"/>
                    <a:pt x="6990" y="84027"/>
                    <a:pt x="5823" y="84027"/>
                  </a:cubicBezTo>
                  <a:cubicBezTo>
                    <a:pt x="4656" y="84027"/>
                    <a:pt x="3714" y="83086"/>
                    <a:pt x="3714" y="81919"/>
                  </a:cubicBezTo>
                  <a:cubicBezTo>
                    <a:pt x="3714" y="80739"/>
                    <a:pt x="4656" y="79798"/>
                    <a:pt x="5823" y="79798"/>
                  </a:cubicBezTo>
                  <a:close/>
                  <a:moveTo>
                    <a:pt x="5823" y="91607"/>
                  </a:moveTo>
                  <a:cubicBezTo>
                    <a:pt x="6990" y="91607"/>
                    <a:pt x="7943" y="92560"/>
                    <a:pt x="7943" y="93727"/>
                  </a:cubicBezTo>
                  <a:cubicBezTo>
                    <a:pt x="7943" y="94895"/>
                    <a:pt x="6990" y="95848"/>
                    <a:pt x="5823" y="95848"/>
                  </a:cubicBezTo>
                  <a:cubicBezTo>
                    <a:pt x="4656" y="95848"/>
                    <a:pt x="3714" y="94895"/>
                    <a:pt x="3714" y="93727"/>
                  </a:cubicBezTo>
                  <a:cubicBezTo>
                    <a:pt x="3714" y="92560"/>
                    <a:pt x="4656" y="91607"/>
                    <a:pt x="5823" y="91607"/>
                  </a:cubicBezTo>
                  <a:close/>
                  <a:moveTo>
                    <a:pt x="5823" y="103428"/>
                  </a:moveTo>
                  <a:cubicBezTo>
                    <a:pt x="6990" y="103428"/>
                    <a:pt x="7943" y="104381"/>
                    <a:pt x="7943" y="105548"/>
                  </a:cubicBezTo>
                  <a:cubicBezTo>
                    <a:pt x="7943" y="106716"/>
                    <a:pt x="6990" y="107669"/>
                    <a:pt x="5823" y="107669"/>
                  </a:cubicBezTo>
                  <a:cubicBezTo>
                    <a:pt x="4656" y="107669"/>
                    <a:pt x="3714" y="106716"/>
                    <a:pt x="3714" y="105548"/>
                  </a:cubicBezTo>
                  <a:cubicBezTo>
                    <a:pt x="3714" y="104381"/>
                    <a:pt x="4656" y="103428"/>
                    <a:pt x="5823" y="103428"/>
                  </a:cubicBezTo>
                  <a:close/>
                  <a:moveTo>
                    <a:pt x="5823" y="115249"/>
                  </a:moveTo>
                  <a:cubicBezTo>
                    <a:pt x="6990" y="115249"/>
                    <a:pt x="7943" y="116190"/>
                    <a:pt x="7943" y="117357"/>
                  </a:cubicBezTo>
                  <a:cubicBezTo>
                    <a:pt x="7943" y="118536"/>
                    <a:pt x="6990" y="119478"/>
                    <a:pt x="5823" y="119478"/>
                  </a:cubicBezTo>
                  <a:cubicBezTo>
                    <a:pt x="4656" y="119478"/>
                    <a:pt x="3714" y="118536"/>
                    <a:pt x="3714" y="117357"/>
                  </a:cubicBezTo>
                  <a:cubicBezTo>
                    <a:pt x="3714" y="116190"/>
                    <a:pt x="4656" y="115249"/>
                    <a:pt x="5823" y="115249"/>
                  </a:cubicBezTo>
                  <a:close/>
                  <a:moveTo>
                    <a:pt x="5823" y="127057"/>
                  </a:moveTo>
                  <a:cubicBezTo>
                    <a:pt x="6990" y="127057"/>
                    <a:pt x="7943" y="128011"/>
                    <a:pt x="7943" y="129178"/>
                  </a:cubicBezTo>
                  <a:cubicBezTo>
                    <a:pt x="7943" y="130345"/>
                    <a:pt x="6990" y="131299"/>
                    <a:pt x="5823" y="131299"/>
                  </a:cubicBezTo>
                  <a:cubicBezTo>
                    <a:pt x="4656" y="131299"/>
                    <a:pt x="3714" y="130345"/>
                    <a:pt x="3714" y="129178"/>
                  </a:cubicBezTo>
                  <a:cubicBezTo>
                    <a:pt x="3714" y="128011"/>
                    <a:pt x="4656" y="127057"/>
                    <a:pt x="5823" y="127057"/>
                  </a:cubicBezTo>
                  <a:close/>
                  <a:moveTo>
                    <a:pt x="5823" y="138878"/>
                  </a:moveTo>
                  <a:cubicBezTo>
                    <a:pt x="6990" y="138878"/>
                    <a:pt x="7943" y="139819"/>
                    <a:pt x="7943" y="140999"/>
                  </a:cubicBezTo>
                  <a:cubicBezTo>
                    <a:pt x="7943" y="142166"/>
                    <a:pt x="6990" y="143107"/>
                    <a:pt x="5823" y="143107"/>
                  </a:cubicBezTo>
                  <a:cubicBezTo>
                    <a:pt x="4656" y="143107"/>
                    <a:pt x="3714" y="142166"/>
                    <a:pt x="3714" y="140999"/>
                  </a:cubicBezTo>
                  <a:cubicBezTo>
                    <a:pt x="3714" y="139819"/>
                    <a:pt x="4656" y="138878"/>
                    <a:pt x="5823" y="138878"/>
                  </a:cubicBezTo>
                  <a:close/>
                  <a:moveTo>
                    <a:pt x="5823" y="150687"/>
                  </a:moveTo>
                  <a:cubicBezTo>
                    <a:pt x="6990" y="150687"/>
                    <a:pt x="7943" y="151640"/>
                    <a:pt x="7943" y="152807"/>
                  </a:cubicBezTo>
                  <a:cubicBezTo>
                    <a:pt x="7943" y="153974"/>
                    <a:pt x="6990" y="154928"/>
                    <a:pt x="5823" y="154928"/>
                  </a:cubicBezTo>
                  <a:cubicBezTo>
                    <a:pt x="4656" y="154928"/>
                    <a:pt x="3714" y="153974"/>
                    <a:pt x="3714" y="152807"/>
                  </a:cubicBezTo>
                  <a:cubicBezTo>
                    <a:pt x="3714" y="151640"/>
                    <a:pt x="4656" y="150687"/>
                    <a:pt x="5823" y="150687"/>
                  </a:cubicBezTo>
                  <a:close/>
                  <a:moveTo>
                    <a:pt x="0" y="0"/>
                  </a:moveTo>
                  <a:lnTo>
                    <a:pt x="0" y="160625"/>
                  </a:lnTo>
                  <a:lnTo>
                    <a:pt x="285700" y="160625"/>
                  </a:lnTo>
                  <a:lnTo>
                    <a:pt x="2857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15"/>
            <p:cNvSpPr/>
            <p:nvPr/>
          </p:nvSpPr>
          <p:spPr>
            <a:xfrm>
              <a:off x="561875" y="248667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15"/>
            <p:cNvSpPr/>
            <p:nvPr/>
          </p:nvSpPr>
          <p:spPr>
            <a:xfrm>
              <a:off x="561875" y="269467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15"/>
            <p:cNvSpPr/>
            <p:nvPr/>
          </p:nvSpPr>
          <p:spPr>
            <a:xfrm>
              <a:off x="561875" y="28923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15"/>
            <p:cNvSpPr/>
            <p:nvPr/>
          </p:nvSpPr>
          <p:spPr>
            <a:xfrm>
              <a:off x="561875" y="31000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15"/>
            <p:cNvSpPr/>
            <p:nvPr/>
          </p:nvSpPr>
          <p:spPr>
            <a:xfrm>
              <a:off x="561875" y="16757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15"/>
            <p:cNvSpPr/>
            <p:nvPr/>
          </p:nvSpPr>
          <p:spPr>
            <a:xfrm>
              <a:off x="561875" y="18837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15"/>
            <p:cNvSpPr/>
            <p:nvPr/>
          </p:nvSpPr>
          <p:spPr>
            <a:xfrm>
              <a:off x="561875" y="208135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15"/>
            <p:cNvSpPr/>
            <p:nvPr/>
          </p:nvSpPr>
          <p:spPr>
            <a:xfrm>
              <a:off x="561875" y="228902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15"/>
            <p:cNvSpPr/>
            <p:nvPr/>
          </p:nvSpPr>
          <p:spPr>
            <a:xfrm>
              <a:off x="561875" y="107272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15"/>
            <p:cNvSpPr/>
            <p:nvPr/>
          </p:nvSpPr>
          <p:spPr>
            <a:xfrm>
              <a:off x="561875" y="127037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5"/>
            <p:cNvSpPr/>
            <p:nvPr/>
          </p:nvSpPr>
          <p:spPr>
            <a:xfrm>
              <a:off x="561875" y="147805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15"/>
            <p:cNvSpPr/>
            <p:nvPr/>
          </p:nvSpPr>
          <p:spPr>
            <a:xfrm>
              <a:off x="561875" y="41086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15"/>
            <p:cNvSpPr/>
            <p:nvPr/>
          </p:nvSpPr>
          <p:spPr>
            <a:xfrm>
              <a:off x="561875" y="431660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15"/>
            <p:cNvSpPr/>
            <p:nvPr/>
          </p:nvSpPr>
          <p:spPr>
            <a:xfrm>
              <a:off x="561875" y="451425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5"/>
            <p:cNvSpPr/>
            <p:nvPr/>
          </p:nvSpPr>
          <p:spPr>
            <a:xfrm>
              <a:off x="561875" y="472192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561875" y="3297650"/>
              <a:ext cx="6818750" cy="0"/>
            </a:xfrm>
            <a:custGeom>
              <a:rect b="b" l="l" r="r" t="t"/>
              <a:pathLst>
                <a:path extrusionOk="0" fill="none" h="0" w="272750">
                  <a:moveTo>
                    <a:pt x="272750" y="0"/>
                  </a:moveTo>
                  <a:lnTo>
                    <a:pt x="0" y="0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5"/>
            <p:cNvSpPr/>
            <p:nvPr/>
          </p:nvSpPr>
          <p:spPr>
            <a:xfrm>
              <a:off x="561875" y="350562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15"/>
            <p:cNvSpPr/>
            <p:nvPr/>
          </p:nvSpPr>
          <p:spPr>
            <a:xfrm>
              <a:off x="561875" y="3703275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15"/>
            <p:cNvSpPr/>
            <p:nvPr/>
          </p:nvSpPr>
          <p:spPr>
            <a:xfrm>
              <a:off x="561875" y="3910950"/>
              <a:ext cx="6818750" cy="25"/>
            </a:xfrm>
            <a:custGeom>
              <a:rect b="b" l="l" r="r" t="t"/>
              <a:pathLst>
                <a:path extrusionOk="0" fill="none" h="1" w="272750">
                  <a:moveTo>
                    <a:pt x="272750" y="1"/>
                  </a:moveTo>
                  <a:lnTo>
                    <a:pt x="0" y="1"/>
                  </a:lnTo>
                </a:path>
              </a:pathLst>
            </a:custGeom>
            <a:noFill/>
            <a:ln cap="flat" cmpd="sng" w="10975">
              <a:solidFill>
                <a:srgbClr val="D9D9D9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5"/>
            <p:cNvSpPr/>
            <p:nvPr/>
          </p:nvSpPr>
          <p:spPr>
            <a:xfrm>
              <a:off x="514825" y="859725"/>
              <a:ext cx="25" cy="4005275"/>
            </a:xfrm>
            <a:custGeom>
              <a:rect b="b" l="l" r="r" t="t"/>
              <a:pathLst>
                <a:path extrusionOk="0" fill="none" h="160211" w="1">
                  <a:moveTo>
                    <a:pt x="0" y="0"/>
                  </a:moveTo>
                  <a:lnTo>
                    <a:pt x="0" y="160211"/>
                  </a:lnTo>
                </a:path>
              </a:pathLst>
            </a:custGeom>
            <a:noFill/>
            <a:ln cap="flat" cmpd="sng" w="7850">
              <a:solidFill>
                <a:schemeClr val="dk1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15"/>
            <p:cNvSpPr/>
            <p:nvPr/>
          </p:nvSpPr>
          <p:spPr>
            <a:xfrm>
              <a:off x="563750" y="859725"/>
              <a:ext cx="25" cy="4005275"/>
            </a:xfrm>
            <a:custGeom>
              <a:rect b="b" l="l" r="r" t="t"/>
              <a:pathLst>
                <a:path extrusionOk="0" fill="none" h="160211" w="1">
                  <a:moveTo>
                    <a:pt x="1" y="0"/>
                  </a:moveTo>
                  <a:lnTo>
                    <a:pt x="1" y="160211"/>
                  </a:lnTo>
                </a:path>
              </a:pathLst>
            </a:custGeom>
            <a:noFill/>
            <a:ln cap="flat" cmpd="sng" w="7850">
              <a:solidFill>
                <a:schemeClr val="dk1"/>
              </a:solidFill>
              <a:prstDash val="solid"/>
              <a:miter lim="12548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4352" name="Shape 4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3" name="Google Shape;4353;p14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354" name="Google Shape;4354;p147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55" name="Google Shape;4355;p147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56" name="Google Shape;4356;p147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57" name="Google Shape;4357;p147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58" name="Google Shape;4358;p147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59" name="Google Shape;4359;p147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60" name="Google Shape;4360;p147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61" name="Google Shape;4361;p147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362" name="Google Shape;4362;p147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63" name="Google Shape;4363;p147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64" name="Google Shape;4364;p147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4365" name="Google Shape;4365;p14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4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4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4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4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4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4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4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73" name="Google Shape;4373;p147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4374" name="Google Shape;4374;p14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4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76" name="Google Shape;4376;p147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77" name="Google Shape;4377;p147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4378" name="Google Shape;4378;p14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4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4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4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4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3" name="Google Shape;4383;p147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4384" name="Google Shape;4384;p14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4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4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87" name="Google Shape;4387;p147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4388" name="Google Shape;4388;p14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4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390" name="Google Shape;4390;p147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1" name="Google Shape;4391;p147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2" name="Google Shape;4392;p147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3" name="Google Shape;4393;p147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4" name="Google Shape;4394;p147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95" name="Google Shape;4395;p147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4396" name="Shape 4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7" name="Google Shape;4397;p14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398" name="Google Shape;4398;p148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399" name="Google Shape;4399;p148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00" name="Google Shape;4400;p148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01" name="Google Shape;4401;p148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02" name="Google Shape;4402;p148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03" name="Google Shape;4403;p148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4404" name="Google Shape;4404;p148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4405" name="Google Shape;4405;p14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4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07" name="Google Shape;4407;p148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4408" name="Google Shape;4408;p14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4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10" name="Google Shape;4410;p148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11" name="Google Shape;4411;p148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4412" name="Google Shape;4412;p14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4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4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15" name="Google Shape;4415;p148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16" name="Google Shape;4416;p148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4417" name="Google Shape;4417;p14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4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4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4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21" name="Google Shape;4421;p148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22" name="Google Shape;4422;p148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4423" name="Google Shape;4423;p14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4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4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4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4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4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4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4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31" name="Google Shape;4431;p148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32" name="Google Shape;4432;p148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4433" name="Google Shape;4433;p14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4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4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4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4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4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4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4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1" name="Google Shape;4441;p148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4442" name="Shape 4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43" name="Google Shape;4443;p14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444" name="Google Shape;4444;p149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45" name="Google Shape;4445;p149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46" name="Google Shape;4446;p149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47" name="Google Shape;4447;p149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48" name="Google Shape;4448;p149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49" name="Google Shape;4449;p149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50" name="Google Shape;4450;p149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51" name="Google Shape;4451;p149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52" name="Google Shape;4452;p149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53" name="Google Shape;4453;p149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54" name="Google Shape;4454;p149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4455" name="Google Shape;4455;p149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456" name="Google Shape;4456;p149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57" name="Google Shape;4457;p149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58" name="Google Shape;4458;p149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4459" name="Google Shape;4459;p14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4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4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62" name="Google Shape;4462;p149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3" name="Google Shape;4463;p149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64" name="Google Shape;4464;p149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4465" name="Google Shape;4465;p14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4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67" name="Google Shape;4467;p149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68" name="Google Shape;4468;p149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69" name="Google Shape;4469;p149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4470" name="Google Shape;4470;p14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4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4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4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4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4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4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4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78" name="Google Shape;4478;p149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79" name="Google Shape;4479;p149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4480" name="Shape 4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81" name="Google Shape;4481;p150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4482" name="Google Shape;4482;p150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4483" name="Google Shape;4483;p150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84" name="Google Shape;4484;p150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4485" name="Google Shape;4485;p15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5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87" name="Google Shape;4487;p150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4488" name="Google Shape;4488;p15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5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90" name="Google Shape;4490;p150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91" name="Google Shape;4491;p150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4492" name="Google Shape;4492;p15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5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5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95" name="Google Shape;4495;p150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496" name="Google Shape;4496;p150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497" name="Google Shape;4497;p150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4498" name="Google Shape;4498;p15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5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5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5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02" name="Google Shape;4502;p150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03" name="Google Shape;4503;p150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4504" name="Google Shape;4504;p15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5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5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5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5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5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5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5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512" name="Google Shape;4512;p150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4513" name="Google Shape;4513;p15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5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5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5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5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5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5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5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21" name="Google Shape;4521;p150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22" name="Google Shape;4522;p150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4523" name="Shape 4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4" name="Google Shape;4524;p15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525" name="Google Shape;4525;p151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26" name="Google Shape;4526;p151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27" name="Google Shape;4527;p151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4528" name="Google Shape;4528;p15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5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5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31" name="Google Shape;4531;p151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2" name="Google Shape;4532;p151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3" name="Google Shape;4533;p151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4" name="Google Shape;4534;p151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35" name="Google Shape;4535;p151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4536" name="Google Shape;4536;p15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5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38" name="Google Shape;4538;p151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39" name="Google Shape;4539;p151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40" name="Google Shape;4540;p151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4541" name="Google Shape;4541;p15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5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5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5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5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5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5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5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49" name="Google Shape;4549;p151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4550" name="Shape 4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51" name="Google Shape;4551;p15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552" name="Google Shape;4552;p152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3" name="Google Shape;4553;p152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54" name="Google Shape;4554;p152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4555" name="Google Shape;4555;p15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5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5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58" name="Google Shape;4558;p152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9" name="Google Shape;4559;p152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60" name="Google Shape;4560;p152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61" name="Google Shape;4561;p152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62" name="Google Shape;4562;p152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4563" name="Google Shape;4563;p15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5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65" name="Google Shape;4565;p152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66" name="Google Shape;4566;p152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67" name="Google Shape;4567;p152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4568" name="Google Shape;4568;p15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5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5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5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5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5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5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5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76" name="Google Shape;4576;p152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4577" name="Shape 4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8" name="Google Shape;4578;p15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579" name="Google Shape;4579;p153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0" name="Google Shape;4580;p153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81" name="Google Shape;4581;p153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4582" name="Google Shape;4582;p15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5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5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85" name="Google Shape;4585;p153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6" name="Google Shape;4586;p153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87" name="Google Shape;4587;p153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88" name="Google Shape;4588;p153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4589" name="Google Shape;4589;p15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5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91" name="Google Shape;4591;p153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92" name="Google Shape;4592;p153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593" name="Google Shape;4593;p153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4594" name="Google Shape;4594;p15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5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5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5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5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5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5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5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02" name="Google Shape;4602;p153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03" name="Google Shape;4603;p153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4604" name="Shape 46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5" name="Google Shape;4605;p154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06" name="Google Shape;4606;p154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4607" name="Google Shape;4607;p154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08" name="Google Shape;4608;p154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4609" name="Google Shape;4609;p154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610" name="Google Shape;4610;p154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4611" name="Google Shape;4611;p154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2" name="Google Shape;4612;p154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3" name="Google Shape;4613;p154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14" name="Google Shape;4614;p154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15" name="Google Shape;4615;p154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4616" name="Google Shape;4616;p15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5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5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19" name="Google Shape;4619;p154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20" name="Google Shape;4620;p154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4621" name="Google Shape;4621;p15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5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5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5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25" name="Google Shape;4625;p154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4626" name="Google Shape;4626;p15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15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15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15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5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5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5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5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34" name="Google Shape;4634;p154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4635" name="Google Shape;4635;p15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5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5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5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5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5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5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5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43" name="Google Shape;4643;p154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4" name="Google Shape;4644;p154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45" name="Google Shape;4645;p154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4646" name="Shape 4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7" name="Google Shape;4647;p15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648" name="Google Shape;4648;p155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649" name="Google Shape;4649;p155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650" name="Google Shape;4650;p155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51" name="Google Shape;4651;p155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652" name="Google Shape;4652;p155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3" name="Google Shape;4653;p155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4" name="Google Shape;4654;p155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5" name="Google Shape;4655;p155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6" name="Google Shape;4656;p155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57" name="Google Shape;4657;p155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4658" name="Google Shape;4658;p15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5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5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61" name="Google Shape;4661;p155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62" name="Google Shape;4662;p155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4663" name="Google Shape;4663;p15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5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5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15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667" name="Google Shape;4667;p155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4668" name="Google Shape;4668;p15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5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5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5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5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5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5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5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76" name="Google Shape;4676;p155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77" name="Google Shape;4677;p155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78" name="Google Shape;4678;p155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79" name="Google Shape;4679;p155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4680" name="Google Shape;4680;p15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5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5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5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5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5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5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5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4688" name="Shape 4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9" name="Google Shape;4689;p156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0" name="Google Shape;4690;p156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691" name="Google Shape;4691;p156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692" name="Google Shape;4692;p156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3" name="Google Shape;4693;p156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4" name="Google Shape;4694;p156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95" name="Google Shape;4695;p156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96" name="Google Shape;4696;p156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4697" name="Google Shape;4697;p15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5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5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00" name="Google Shape;4700;p156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01" name="Google Shape;4701;p156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4702" name="Google Shape;4702;p15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5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5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5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06" name="Google Shape;4706;p156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4707" name="Google Shape;4707;p15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5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5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5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5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5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5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5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15" name="Google Shape;4715;p156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4716" name="Google Shape;4716;p15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5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5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5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5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5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5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5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24" name="Google Shape;4724;p156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5" name="Google Shape;4725;p156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6" name="Google Shape;4726;p156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210" name="Shape 2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" name="Google Shape;211;p17"/>
          <p:cNvSpPr/>
          <p:nvPr/>
        </p:nvSpPr>
        <p:spPr>
          <a:xfrm>
            <a:off x="0" y="-2381"/>
            <a:ext cx="9144000" cy="3902869"/>
          </a:xfrm>
          <a:custGeom>
            <a:rect b="b" l="l" r="r" t="t"/>
            <a:pathLst>
              <a:path extrusionOk="0" h="3278" w="5760">
                <a:moveTo>
                  <a:pt x="5760" y="0"/>
                </a:moveTo>
                <a:lnTo>
                  <a:pt x="0" y="0"/>
                </a:lnTo>
                <a:lnTo>
                  <a:pt x="0" y="3090"/>
                </a:lnTo>
                <a:lnTo>
                  <a:pt x="943" y="3090"/>
                </a:lnTo>
                <a:lnTo>
                  <a:pt x="1123" y="3270"/>
                </a:lnTo>
                <a:lnTo>
                  <a:pt x="1123" y="3270"/>
                </a:lnTo>
                <a:lnTo>
                  <a:pt x="1127" y="3272"/>
                </a:lnTo>
                <a:lnTo>
                  <a:pt x="1133" y="3275"/>
                </a:lnTo>
                <a:lnTo>
                  <a:pt x="1139" y="3278"/>
                </a:lnTo>
                <a:lnTo>
                  <a:pt x="1144" y="3278"/>
                </a:lnTo>
                <a:lnTo>
                  <a:pt x="1150" y="3278"/>
                </a:lnTo>
                <a:lnTo>
                  <a:pt x="1155" y="3275"/>
                </a:lnTo>
                <a:lnTo>
                  <a:pt x="1161" y="3272"/>
                </a:lnTo>
                <a:lnTo>
                  <a:pt x="1165" y="3270"/>
                </a:lnTo>
                <a:lnTo>
                  <a:pt x="1345" y="3090"/>
                </a:lnTo>
                <a:lnTo>
                  <a:pt x="5760" y="3090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12" name="Google Shape;212;p17"/>
          <p:cNvSpPr txBox="1"/>
          <p:nvPr>
            <p:ph type="ctrTitle"/>
          </p:nvPr>
        </p:nvSpPr>
        <p:spPr>
          <a:xfrm>
            <a:off x="607501" y="1086860"/>
            <a:ext cx="7929000" cy="222828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4100"/>
              <a:buFont typeface="Century Gothic"/>
              <a:buNone/>
              <a:defRPr sz="41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3" name="Google Shape;213;p17"/>
          <p:cNvSpPr txBox="1"/>
          <p:nvPr>
            <p:ph idx="1" type="subTitle"/>
          </p:nvPr>
        </p:nvSpPr>
        <p:spPr>
          <a:xfrm>
            <a:off x="607501" y="3960635"/>
            <a:ext cx="7929000" cy="326231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lvl="0" algn="l">
              <a:spcBef>
                <a:spcPts val="300"/>
              </a:spcBef>
              <a:spcAft>
                <a:spcPts val="0"/>
              </a:spcAft>
              <a:buSzPts val="1400"/>
              <a:buNone/>
              <a:defRPr>
                <a:solidFill>
                  <a:schemeClr val="lt1"/>
                </a:solidFill>
              </a:defRPr>
            </a:lvl1pPr>
            <a:lvl2pPr lvl="1" algn="ctr">
              <a:spcBef>
                <a:spcPts val="500"/>
              </a:spcBef>
              <a:spcAft>
                <a:spcPts val="0"/>
              </a:spcAft>
              <a:buSzPts val="1200"/>
              <a:buNone/>
              <a:defRPr>
                <a:solidFill>
                  <a:schemeClr val="lt1"/>
                </a:solidFill>
              </a:defRPr>
            </a:lvl2pPr>
            <a:lvl3pPr lvl="2" algn="ctr">
              <a:spcBef>
                <a:spcPts val="500"/>
              </a:spcBef>
              <a:spcAft>
                <a:spcPts val="0"/>
              </a:spcAft>
              <a:buSzPts val="1100"/>
              <a:buNone/>
              <a:defRPr>
                <a:solidFill>
                  <a:schemeClr val="lt1"/>
                </a:solidFill>
              </a:defRPr>
            </a:lvl3pPr>
            <a:lvl4pPr lvl="3" algn="ctr">
              <a:spcBef>
                <a:spcPts val="500"/>
              </a:spcBef>
              <a:spcAft>
                <a:spcPts val="0"/>
              </a:spcAft>
              <a:buSzPts val="900"/>
              <a:buNone/>
              <a:defRPr>
                <a:solidFill>
                  <a:schemeClr val="lt1"/>
                </a:solidFill>
              </a:defRPr>
            </a:lvl4pPr>
            <a:lvl5pPr lvl="4" algn="ctr">
              <a:spcBef>
                <a:spcPts val="500"/>
              </a:spcBef>
              <a:spcAft>
                <a:spcPts val="0"/>
              </a:spcAft>
              <a:buSzPts val="900"/>
              <a:buNone/>
              <a:defRPr>
                <a:solidFill>
                  <a:schemeClr val="lt1"/>
                </a:solidFill>
              </a:defRPr>
            </a:lvl5pPr>
            <a:lvl6pPr lvl="5" algn="ctr">
              <a:spcBef>
                <a:spcPts val="500"/>
              </a:spcBef>
              <a:spcAft>
                <a:spcPts val="0"/>
              </a:spcAft>
              <a:buSzPts val="900"/>
              <a:buNone/>
              <a:defRPr>
                <a:solidFill>
                  <a:schemeClr val="lt1"/>
                </a:solidFill>
              </a:defRPr>
            </a:lvl6pPr>
            <a:lvl7pPr lvl="6" algn="ctr">
              <a:spcBef>
                <a:spcPts val="500"/>
              </a:spcBef>
              <a:spcAft>
                <a:spcPts val="0"/>
              </a:spcAft>
              <a:buSzPts val="900"/>
              <a:buNone/>
              <a:defRPr>
                <a:solidFill>
                  <a:schemeClr val="lt1"/>
                </a:solidFill>
              </a:defRPr>
            </a:lvl7pPr>
            <a:lvl8pPr lvl="7" algn="ctr">
              <a:spcBef>
                <a:spcPts val="500"/>
              </a:spcBef>
              <a:spcAft>
                <a:spcPts val="0"/>
              </a:spcAft>
              <a:buSzPts val="900"/>
              <a:buNone/>
              <a:defRPr>
                <a:solidFill>
                  <a:schemeClr val="lt1"/>
                </a:solidFill>
              </a:defRPr>
            </a:lvl8pPr>
            <a:lvl9pPr lvl="8" algn="ctr">
              <a:spcBef>
                <a:spcPts val="500"/>
              </a:spcBef>
              <a:spcAft>
                <a:spcPts val="500"/>
              </a:spcAft>
              <a:buSzPts val="900"/>
              <a:buNone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14" name="Google Shape;214;p17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5" name="Google Shape;215;p17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16" name="Google Shape;216;p17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4727" name="Shape 4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8" name="Google Shape;4728;p157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29" name="Google Shape;4729;p157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730" name="Google Shape;4730;p157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731" name="Google Shape;4731;p157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4732" name="Google Shape;4732;p157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4733" name="Google Shape;4733;p15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5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5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5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37" name="Google Shape;4737;p157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38" name="Google Shape;4738;p157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39" name="Google Shape;4739;p157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4740" name="Google Shape;4740;p15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5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5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43" name="Google Shape;4743;p157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4" name="Google Shape;4744;p157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45" name="Google Shape;4745;p157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46" name="Google Shape;4746;p157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4747" name="Google Shape;4747;p15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5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5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5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5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5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5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5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55" name="Google Shape;4755;p157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4756" name="Shape 47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57" name="Google Shape;4757;p158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58" name="Google Shape;4758;p158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59" name="Google Shape;4759;p158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4760" name="Google Shape;4760;p15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5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5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5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5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5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5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5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68" name="Google Shape;4768;p158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4769" name="Google Shape;4769;p15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5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71" name="Google Shape;4771;p158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72" name="Google Shape;4772;p158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4773" name="Google Shape;4773;p15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5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5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5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5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78" name="Google Shape;4778;p158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4779" name="Google Shape;4779;p15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5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5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82" name="Google Shape;4782;p158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4783" name="Google Shape;4783;p15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5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85" name="Google Shape;4785;p158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6" name="Google Shape;4786;p158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7" name="Google Shape;4787;p158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8" name="Google Shape;4788;p158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89" name="Google Shape;4789;p158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0" name="Google Shape;4790;p158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4791" name="Shape 47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2" name="Google Shape;4792;p159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3" name="Google Shape;4793;p159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4" name="Google Shape;4794;p159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5" name="Google Shape;4795;p159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6" name="Google Shape;4796;p159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797" name="Google Shape;4797;p159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4798" name="Google Shape;4798;p15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5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5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01" name="Google Shape;4801;p159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02" name="Google Shape;4802;p159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4803" name="Google Shape;4803;p15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5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5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5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07" name="Google Shape;4807;p159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4808" name="Google Shape;4808;p15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5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5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5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5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5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5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5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16" name="Google Shape;4816;p159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4817" name="Google Shape;4817;p15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5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5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5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5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5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5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5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25" name="Google Shape;4825;p159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6" name="Google Shape;4826;p159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27" name="Google Shape;4827;p159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4831" name="Shape 4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32" name="Google Shape;4832;p161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3" name="Google Shape;4833;p161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834" name="Google Shape;4834;p161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835" name="Google Shape;4835;p161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6" name="Google Shape;4836;p161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7" name="Google Shape;4837;p161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38" name="Google Shape;4838;p161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39" name="Google Shape;4839;p161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4840" name="Google Shape;4840;p16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6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6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6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6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16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16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16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48" name="Google Shape;4848;p161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49" name="Google Shape;4849;p161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4850" name="Google Shape;4850;p161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161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2" name="Google Shape;4852;p161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4853" name="Google Shape;4853;p16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16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55" name="Google Shape;4855;p161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4856" name="Google Shape;4856;p16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16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58" name="Google Shape;4858;p161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59" name="Google Shape;4859;p161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0" name="Google Shape;4860;p161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1" name="Google Shape;4861;p161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2" name="Google Shape;4862;p161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63" name="Google Shape;4863;p161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4864" name="Google Shape;4864;p16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16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16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16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16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69" name="Google Shape;4869;p161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4870" name="Google Shape;4870;p16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16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16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3" name="Google Shape;4873;p161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4874" name="Google Shape;4874;p161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161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876" name="Google Shape;4876;p161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4877" name="Google Shape;4877;p16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6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6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16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16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82" name="Google Shape;4882;p161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3" name="Google Shape;4883;p161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84" name="Google Shape;4884;p161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85" name="Google Shape;4885;p161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4886" name="Google Shape;4886;p16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7" name="Google Shape;4887;p16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16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16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16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16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16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16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894" name="Shape 4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95" name="Google Shape;4895;p162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96" name="Google Shape;4896;p162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897" name="Google Shape;4897;p162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898" name="Google Shape;4898;p162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899" name="Google Shape;4899;p162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0" name="Google Shape;4900;p162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01" name="Google Shape;4901;p162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02" name="Google Shape;4902;p162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4903" name="Google Shape;4903;p16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4" name="Google Shape;4904;p16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05" name="Google Shape;4905;p162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4906" name="Google Shape;4906;p16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7" name="Google Shape;4907;p16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08" name="Google Shape;4908;p162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09" name="Google Shape;4909;p162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4910" name="Google Shape;4910;p16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1" name="Google Shape;4911;p16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2" name="Google Shape;4912;p16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13" name="Google Shape;4913;p162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14" name="Google Shape;4914;p162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15" name="Google Shape;4915;p162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4916" name="Google Shape;4916;p16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7" name="Google Shape;4917;p16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8" name="Google Shape;4918;p16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9" name="Google Shape;4919;p16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0" name="Google Shape;4920;p162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4921" name="Google Shape;4921;p16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2" name="Google Shape;4922;p16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3" name="Google Shape;4923;p16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16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16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16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16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16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29" name="Google Shape;4929;p162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4930" name="Google Shape;4930;p16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16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16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16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16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5" name="Google Shape;4935;p16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6" name="Google Shape;4936;p16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7" name="Google Shape;4937;p16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38" name="Google Shape;4938;p162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39" name="Google Shape;4939;p162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940" name="Shape 4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1" name="Google Shape;4941;p16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42" name="Google Shape;4942;p163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4943" name="Google Shape;4943;p163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44" name="Google Shape;4944;p163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4945" name="Google Shape;4945;p16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6" name="Google Shape;4946;p16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7" name="Google Shape;4947;p16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48" name="Google Shape;4948;p163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49" name="Google Shape;4949;p163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50" name="Google Shape;4950;p163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4951" name="Google Shape;4951;p16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16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16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16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16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16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16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16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959" name="Google Shape;4959;p163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4960" name="Google Shape;4960;p16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16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62" name="Google Shape;4962;p163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3" name="Google Shape;4963;p163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4" name="Google Shape;4964;p163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65" name="Google Shape;4965;p163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66" name="Google Shape;4966;p163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4967" name="Google Shape;4967;p16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16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69" name="Google Shape;4969;p163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70" name="Google Shape;4970;p163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71" name="Google Shape;4971;p163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4972" name="Google Shape;4972;p16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16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16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16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16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977" name="Shape 4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78" name="Google Shape;4978;p16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79" name="Google Shape;4979;p164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80" name="Google Shape;4980;p164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81" name="Google Shape;4981;p164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982" name="Google Shape;4982;p164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4983" name="Google Shape;4983;p164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4984" name="Google Shape;4984;p16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16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16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87" name="Google Shape;4987;p164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988" name="Google Shape;4988;p164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89" name="Google Shape;4989;p164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4990" name="Google Shape;4990;p16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16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16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16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16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16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16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16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98" name="Google Shape;4998;p164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999" name="Google Shape;4999;p164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5000" name="Google Shape;5000;p16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16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02" name="Google Shape;5002;p164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03" name="Google Shape;5003;p164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5004" name="Google Shape;5004;p16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16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06" name="Google Shape;5006;p164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7" name="Google Shape;5007;p164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08" name="Google Shape;5008;p164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09" name="Google Shape;5009;p164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5010" name="Google Shape;5010;p16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16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16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16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16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015" name="Shape 5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6" name="Google Shape;5016;p16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017" name="Google Shape;5017;p165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18" name="Google Shape;5018;p165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19" name="Google Shape;5019;p165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5020" name="Google Shape;5020;p16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16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16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23" name="Google Shape;5023;p165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4" name="Google Shape;5024;p165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25" name="Google Shape;5025;p165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26" name="Google Shape;5026;p165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5027" name="Google Shape;5027;p16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16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29" name="Google Shape;5029;p165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30" name="Google Shape;5030;p165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31" name="Google Shape;5031;p165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5032" name="Google Shape;5032;p16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16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16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16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16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16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16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16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40" name="Google Shape;5040;p165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041" name="Shape 50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2" name="Google Shape;5042;p166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043" name="Google Shape;5043;p166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5044" name="Google Shape;5044;p166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5" name="Google Shape;5045;p166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6" name="Google Shape;5046;p166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7" name="Google Shape;5047;p166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48" name="Google Shape;5048;p166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5049" name="Google Shape;5049;p16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16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51" name="Google Shape;5051;p166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52" name="Google Shape;5052;p166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053" name="Google Shape;5053;p16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16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16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56" name="Google Shape;5056;p166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57" name="Google Shape;5057;p166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5058" name="Google Shape;5058;p16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16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16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16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62" name="Google Shape;5062;p166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5063" name="Google Shape;5063;p16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16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16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16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16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16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16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16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071" name="Google Shape;5071;p166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5072" name="Google Shape;5072;p16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16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16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16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16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16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16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16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80" name="Google Shape;5080;p166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1" name="Google Shape;5081;p166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2" name="Google Shape;5082;p166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3" name="Google Shape;5083;p166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5084" name="Shape 5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5" name="Google Shape;5085;p167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5086" name="Google Shape;5086;p167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7" name="Google Shape;5087;p167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8" name="Google Shape;5088;p167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89" name="Google Shape;5089;p167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90" name="Google Shape;5090;p167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91" name="Google Shape;5091;p167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092" name="Google Shape;5092;p16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16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16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95" name="Google Shape;5095;p167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96" name="Google Shape;5096;p167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5097" name="Google Shape;5097;p16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16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16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16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01" name="Google Shape;5101;p167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5102" name="Google Shape;5102;p16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16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16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16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16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16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16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16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10" name="Google Shape;5110;p167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5111" name="Google Shape;5111;p16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16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16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16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6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6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6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6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19" name="Google Shape;5119;p167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0" name="Google Shape;5120;p167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1" name="Google Shape;5121;p167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2" name="Google Shape;5122;p167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with Caption">
  <p:cSld name="Quote with Caption">
    <p:spTree>
      <p:nvGrpSpPr>
        <p:cNvPr id="217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18"/>
          <p:cNvSpPr/>
          <p:nvPr/>
        </p:nvSpPr>
        <p:spPr>
          <a:xfrm>
            <a:off x="473773" y="811092"/>
            <a:ext cx="4749312" cy="2429391"/>
          </a:xfrm>
          <a:custGeom>
            <a:rect b="b" l="l" r="r" t="t"/>
            <a:pathLst>
              <a:path extrusionOk="0" h="2308" w="3384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19" name="Google Shape;219;p18"/>
          <p:cNvSpPr txBox="1"/>
          <p:nvPr>
            <p:ph type="title"/>
          </p:nvPr>
        </p:nvSpPr>
        <p:spPr>
          <a:xfrm>
            <a:off x="638239" y="928876"/>
            <a:ext cx="4420380" cy="198443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200"/>
              <a:buFont typeface="Century Gothic"/>
              <a:buNone/>
              <a:defRPr b="1" sz="3200" cap="none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0" name="Google Shape;220;p18"/>
          <p:cNvSpPr txBox="1"/>
          <p:nvPr>
            <p:ph idx="1" type="body"/>
          </p:nvPr>
        </p:nvSpPr>
        <p:spPr>
          <a:xfrm>
            <a:off x="639892" y="3332760"/>
            <a:ext cx="4418727" cy="534931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1100"/>
              <a:buNone/>
              <a:defRPr sz="1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21" name="Google Shape;221;p18"/>
          <p:cNvSpPr txBox="1"/>
          <p:nvPr>
            <p:ph idx="2" type="body"/>
          </p:nvPr>
        </p:nvSpPr>
        <p:spPr>
          <a:xfrm>
            <a:off x="5680982" y="811092"/>
            <a:ext cx="2857501" cy="3056599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SzPts val="1400"/>
              <a:buFont typeface="Century Gothic"/>
              <a:buNone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22" name="Google Shape;222;p18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3" name="Google Shape;223;p18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4" name="Google Shape;224;p18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5123" name="Shape 5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4" name="Google Shape;5124;p168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5" name="Google Shape;5125;p168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5126" name="Google Shape;5126;p168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5127" name="Google Shape;5127;p168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28" name="Google Shape;5128;p168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29" name="Google Shape;5129;p168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5130" name="Google Shape;5130;p16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6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32" name="Google Shape;5132;p168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5133" name="Google Shape;5133;p16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16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35" name="Google Shape;5135;p168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36" name="Google Shape;5136;p168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37" name="Google Shape;5137;p168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5138" name="Google Shape;5138;p16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6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6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41" name="Google Shape;5141;p168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42" name="Google Shape;5142;p168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5143" name="Google Shape;5143;p16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16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6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6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47" name="Google Shape;5147;p168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48" name="Google Shape;5148;p168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49" name="Google Shape;5149;p168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5150" name="Google Shape;5150;p16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6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16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16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16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16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16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16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58" name="Google Shape;5158;p168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5159" name="Google Shape;5159;p16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6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6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6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6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6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6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6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67" name="Google Shape;5167;p168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68" name="Google Shape;5168;p168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5169" name="Shape 5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0" name="Google Shape;5170;p169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5171" name="Shape 5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72" name="Google Shape;5172;p170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5173" name="Google Shape;5173;p170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5174" name="Google Shape;5174;p170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5" name="Google Shape;5175;p170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6" name="Google Shape;5176;p170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7" name="Google Shape;5177;p170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78" name="Google Shape;5178;p170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79" name="Google Shape;5179;p170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180" name="Google Shape;5180;p17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7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7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3" name="Google Shape;5183;p170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84" name="Google Shape;5184;p170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5185" name="Google Shape;5185;p17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7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7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7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89" name="Google Shape;5189;p170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5190" name="Google Shape;5190;p17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7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7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7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7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7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7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7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198" name="Google Shape;5198;p170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5199" name="Google Shape;5199;p17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7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7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7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7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7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7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7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07" name="Google Shape;5207;p170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8" name="Google Shape;5208;p170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09" name="Google Shape;5209;p170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5210" name="Shape 521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5211" name="Shape 5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12" name="Google Shape;5212;p172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213" name="Google Shape;5213;p172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214" name="Google Shape;5214;p172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215" name="Google Shape;5215;p172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216" name="Google Shape;5216;p172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217" name="Google Shape;5217;p172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218" name="Google Shape;5218;p172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5219" name="Google Shape;5219;p172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220" name="Google Shape;5220;p172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221" name="Google Shape;5221;p172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222" name="Google Shape;5222;p172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223" name="Google Shape;5223;p172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224" name="Google Shape;5224;p172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225" name="Google Shape;5225;p172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26" name="Google Shape;5226;p172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5227" name="Google Shape;5227;p17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17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17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17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17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17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17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17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5" name="Google Shape;5235;p172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5236" name="Google Shape;5236;p17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17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38" name="Google Shape;5238;p172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5239" name="Google Shape;5239;p17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17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41" name="Google Shape;5241;p172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42" name="Google Shape;5242;p172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5243" name="Google Shape;5243;p17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7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7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17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17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48" name="Google Shape;5248;p172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5249" name="Google Shape;5249;p17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17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17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52" name="Google Shape;5252;p172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3" name="Google Shape;5253;p172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4" name="Google Shape;5254;p172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5" name="Google Shape;5255;p172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6" name="Google Shape;5256;p172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57" name="Google Shape;5257;p172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5258" name="Shape 5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59" name="Google Shape;5259;p173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260" name="Google Shape;5260;p173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261" name="Google Shape;5261;p173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62" name="Google Shape;5262;p173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63" name="Google Shape;5263;p173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5264" name="Google Shape;5264;p17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17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17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17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17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17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17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17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72" name="Google Shape;5272;p173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5273" name="Google Shape;5273;p17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17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75" name="Google Shape;5275;p173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76" name="Google Shape;5276;p173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5277" name="Google Shape;5277;p17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17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17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17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17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2" name="Google Shape;5282;p173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5283" name="Google Shape;5283;p17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17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17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286" name="Google Shape;5286;p173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5287" name="Google Shape;5287;p17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17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89" name="Google Shape;5289;p173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0" name="Google Shape;5290;p173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1" name="Google Shape;5291;p173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2" name="Google Shape;5292;p173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3" name="Google Shape;5293;p173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4" name="Google Shape;5294;p173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95" name="Google Shape;5295;p173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5296" name="Google Shape;5296;p17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17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98" name="Google Shape;5298;p173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99" name="Google Shape;5299;p173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0" name="Google Shape;5300;p173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5301" name="Shape 5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2" name="Google Shape;5302;p174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303" name="Google Shape;5303;p174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04" name="Google Shape;5304;p174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05" name="Google Shape;5305;p174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06" name="Google Shape;5306;p174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5307" name="Google Shape;5307;p17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17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17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17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17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17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17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17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15" name="Google Shape;5315;p174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5316" name="Google Shape;5316;p17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17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18" name="Google Shape;5318;p174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19" name="Google Shape;5319;p174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5320" name="Google Shape;5320;p17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17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17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17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17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5" name="Google Shape;5325;p174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5326" name="Google Shape;5326;p17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17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17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29" name="Google Shape;5329;p174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5330" name="Google Shape;5330;p17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17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32" name="Google Shape;5332;p174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3" name="Google Shape;5333;p174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4" name="Google Shape;5334;p174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5" name="Google Shape;5335;p174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6" name="Google Shape;5336;p174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7" name="Google Shape;5337;p174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8" name="Google Shape;5338;p174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9" name="Google Shape;5339;p174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0" name="Google Shape;5340;p174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5341" name="Shape 5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2" name="Google Shape;5342;p17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343" name="Google Shape;5343;p175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5344" name="Google Shape;5344;p175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5" name="Google Shape;5345;p175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6" name="Google Shape;5346;p175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7" name="Google Shape;5347;p175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48" name="Google Shape;5348;p175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349" name="Google Shape;5349;p17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17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17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52" name="Google Shape;5352;p175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53" name="Google Shape;5353;p175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5354" name="Google Shape;5354;p17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17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17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17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58" name="Google Shape;5358;p175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5359" name="Google Shape;5359;p17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17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17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17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17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17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17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17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67" name="Google Shape;5367;p175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5368" name="Google Shape;5368;p17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17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17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17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17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17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17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17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76" name="Google Shape;5376;p175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5377" name="Shape 5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8" name="Google Shape;5378;p176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79" name="Google Shape;5379;p176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5380" name="Google Shape;5380;p176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381" name="Google Shape;5381;p176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382" name="Google Shape;5382;p176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83" name="Google Shape;5383;p176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84" name="Google Shape;5384;p176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85" name="Google Shape;5385;p176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5386" name="Google Shape;5386;p17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17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388" name="Google Shape;5388;p176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5389" name="Google Shape;5389;p17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17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1" name="Google Shape;5391;p176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2" name="Google Shape;5392;p176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93" name="Google Shape;5393;p176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5394" name="Google Shape;5394;p17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17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17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7" name="Google Shape;5397;p176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98" name="Google Shape;5398;p176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99" name="Google Shape;5399;p176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5400" name="Google Shape;5400;p17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17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17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17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04" name="Google Shape;5404;p176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5405" name="Google Shape;5405;p17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17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17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17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17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17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17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17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13" name="Google Shape;5413;p176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4" name="Google Shape;5414;p176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15" name="Google Shape;5415;p176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5416" name="Google Shape;5416;p17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17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17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17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17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17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17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17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5424" name="Shape 5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5" name="Google Shape;5425;p17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426" name="Google Shape;5426;p177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27" name="Google Shape;5427;p177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28" name="Google Shape;5428;p177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29" name="Google Shape;5429;p177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30" name="Google Shape;5430;p177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31" name="Google Shape;5431;p177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32" name="Google Shape;5432;p177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33" name="Google Shape;5433;p177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34" name="Google Shape;5434;p177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35" name="Google Shape;5435;p177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5436" name="Google Shape;5436;p17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17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17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17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17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17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17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17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44" name="Google Shape;5444;p177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5445" name="Google Shape;5445;p17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17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17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17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17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17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17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17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3" name="Google Shape;5453;p177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5454" name="Google Shape;5454;p17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17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56" name="Google Shape;5456;p177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5457" name="Google Shape;5457;p17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17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59" name="Google Shape;5459;p177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0" name="Google Shape;5460;p177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61" name="Google Shape;5461;p177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5462" name="Google Shape;5462;p17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17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17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17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17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67" name="Google Shape;5467;p177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8" name="Google Shape;5468;p177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9" name="Google Shape;5469;p177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0" name="Google Shape;5470;p177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1" name="Google Shape;5471;p177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72" name="Google Shape;5472;p177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225" name="Shape 2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" name="Google Shape;226;p19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27" name="Google Shape;227;p19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28" name="Google Shape;228;p19"/>
          <p:cNvSpPr txBox="1"/>
          <p:nvPr>
            <p:ph idx="1" type="body"/>
          </p:nvPr>
        </p:nvSpPr>
        <p:spPr>
          <a:xfrm>
            <a:off x="614034" y="1666715"/>
            <a:ext cx="7915931" cy="272738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29" name="Google Shape;229;p19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0" name="Google Shape;230;p19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1" name="Google Shape;231;p19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5473" name="Shape 5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74" name="Google Shape;5474;p17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475" name="Google Shape;5475;p178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76" name="Google Shape;5476;p178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77" name="Google Shape;5477;p178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78" name="Google Shape;5478;p178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79" name="Google Shape;5479;p178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80" name="Google Shape;5480;p178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81" name="Google Shape;5481;p178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482" name="Google Shape;5482;p178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483" name="Google Shape;5483;p178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84" name="Google Shape;5484;p178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85" name="Google Shape;5485;p178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5486" name="Google Shape;5486;p17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17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17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17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17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17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17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17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494" name="Google Shape;5494;p178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5495" name="Google Shape;5495;p17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17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97" name="Google Shape;5497;p178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98" name="Google Shape;5498;p178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5499" name="Google Shape;5499;p17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17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17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17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17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4" name="Google Shape;5504;p178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5505" name="Google Shape;5505;p17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17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17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08" name="Google Shape;5508;p178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5509" name="Google Shape;5509;p17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17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11" name="Google Shape;5511;p178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2" name="Google Shape;5512;p178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3" name="Google Shape;5513;p178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4" name="Google Shape;5514;p178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5" name="Google Shape;5515;p178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16" name="Google Shape;5516;p178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5517" name="Shape 5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8" name="Google Shape;5518;p17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519" name="Google Shape;5519;p179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20" name="Google Shape;5520;p179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21" name="Google Shape;5521;p179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22" name="Google Shape;5522;p179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23" name="Google Shape;5523;p179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24" name="Google Shape;5524;p179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5525" name="Google Shape;5525;p179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5526" name="Google Shape;5526;p17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17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528" name="Google Shape;5528;p179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5529" name="Google Shape;5529;p17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17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31" name="Google Shape;5531;p179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32" name="Google Shape;5532;p179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5533" name="Google Shape;5533;p17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17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17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36" name="Google Shape;5536;p179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37" name="Google Shape;5537;p179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5538" name="Google Shape;5538;p17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17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17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17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42" name="Google Shape;5542;p179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43" name="Google Shape;5543;p179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5544" name="Google Shape;5544;p17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17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17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7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7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7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7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7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52" name="Google Shape;5552;p179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53" name="Google Shape;5553;p179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5554" name="Google Shape;5554;p17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7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7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7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7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7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7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7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62" name="Google Shape;5562;p179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5563" name="Shape 5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4" name="Google Shape;5564;p18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565" name="Google Shape;5565;p180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66" name="Google Shape;5566;p180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67" name="Google Shape;5567;p180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68" name="Google Shape;5568;p180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69" name="Google Shape;5569;p180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70" name="Google Shape;5570;p180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71" name="Google Shape;5571;p180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72" name="Google Shape;5572;p180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73" name="Google Shape;5573;p180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74" name="Google Shape;5574;p180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75" name="Google Shape;5575;p180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5576" name="Google Shape;5576;p180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577" name="Google Shape;5577;p180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78" name="Google Shape;5578;p180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79" name="Google Shape;5579;p180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5580" name="Google Shape;5580;p18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8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8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83" name="Google Shape;5583;p180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4" name="Google Shape;5584;p180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85" name="Google Shape;5585;p180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5586" name="Google Shape;5586;p18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8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88" name="Google Shape;5588;p180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89" name="Google Shape;5589;p180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590" name="Google Shape;5590;p180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5591" name="Google Shape;5591;p18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18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18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18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8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8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8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8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99" name="Google Shape;5599;p180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00" name="Google Shape;5600;p180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5601" name="Shape 5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02" name="Google Shape;5602;p181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5603" name="Google Shape;5603;p181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5604" name="Google Shape;5604;p181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05" name="Google Shape;5605;p181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5606" name="Google Shape;5606;p18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8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08" name="Google Shape;5608;p181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5609" name="Google Shape;5609;p18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8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11" name="Google Shape;5611;p181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12" name="Google Shape;5612;p181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5613" name="Google Shape;5613;p18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8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8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16" name="Google Shape;5616;p181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7" name="Google Shape;5617;p181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18" name="Google Shape;5618;p181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5619" name="Google Shape;5619;p18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8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8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8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23" name="Google Shape;5623;p181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24" name="Google Shape;5624;p181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5625" name="Google Shape;5625;p18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8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8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8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8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8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8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8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633" name="Google Shape;5633;p181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5634" name="Google Shape;5634;p18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8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8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8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8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8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8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8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42" name="Google Shape;5642;p181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3" name="Google Shape;5643;p181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5644" name="Shape 5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5" name="Google Shape;5645;p18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646" name="Google Shape;5646;p182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47" name="Google Shape;5647;p182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8" name="Google Shape;5648;p182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5649" name="Google Shape;5649;p18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8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8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52" name="Google Shape;5652;p182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3" name="Google Shape;5653;p182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4" name="Google Shape;5654;p182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55" name="Google Shape;5655;p182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56" name="Google Shape;5656;p182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5657" name="Google Shape;5657;p18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8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59" name="Google Shape;5659;p182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60" name="Google Shape;5660;p182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61" name="Google Shape;5661;p182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5662" name="Google Shape;5662;p18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8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8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8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8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8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8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8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70" name="Google Shape;5670;p182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5671" name="Shape 5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72" name="Google Shape;5672;p18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673" name="Google Shape;5673;p183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74" name="Google Shape;5674;p183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75" name="Google Shape;5675;p183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5676" name="Google Shape;5676;p18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8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8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79" name="Google Shape;5679;p183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0" name="Google Shape;5680;p183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1" name="Google Shape;5681;p183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2" name="Google Shape;5682;p183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83" name="Google Shape;5683;p183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5684" name="Google Shape;5684;p18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8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86" name="Google Shape;5686;p183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87" name="Google Shape;5687;p183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88" name="Google Shape;5688;p183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5689" name="Google Shape;5689;p18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8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8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8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8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8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8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8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97" name="Google Shape;5697;p183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5698" name="Shape 5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99" name="Google Shape;5699;p18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700" name="Google Shape;5700;p184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1" name="Google Shape;5701;p184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02" name="Google Shape;5702;p184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5703" name="Google Shape;5703;p18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18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18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06" name="Google Shape;5706;p184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7" name="Google Shape;5707;p184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08" name="Google Shape;5708;p184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09" name="Google Shape;5709;p184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5710" name="Google Shape;5710;p18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18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12" name="Google Shape;5712;p184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13" name="Google Shape;5713;p184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14" name="Google Shape;5714;p184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5715" name="Google Shape;5715;p18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8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8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8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8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8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8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8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23" name="Google Shape;5723;p184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24" name="Google Shape;5724;p184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5725" name="Shape 57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26" name="Google Shape;5726;p185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727" name="Google Shape;5727;p185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728" name="Google Shape;5728;p185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729" name="Google Shape;5729;p185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730" name="Google Shape;5730;p185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5731" name="Google Shape;5731;p185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5732" name="Google Shape;5732;p185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3" name="Google Shape;5733;p185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4" name="Google Shape;5734;p185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35" name="Google Shape;5735;p185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36" name="Google Shape;5736;p185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5737" name="Google Shape;5737;p18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8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8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40" name="Google Shape;5740;p185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41" name="Google Shape;5741;p185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5742" name="Google Shape;5742;p18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8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8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8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46" name="Google Shape;5746;p185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5747" name="Google Shape;5747;p18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8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8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8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8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8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8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8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55" name="Google Shape;5755;p185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5756" name="Google Shape;5756;p18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8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8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8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8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8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8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8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64" name="Google Shape;5764;p185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5" name="Google Shape;5765;p185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66" name="Google Shape;5766;p185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5767" name="Shape 5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8" name="Google Shape;5768;p18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769" name="Google Shape;5769;p186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770" name="Google Shape;5770;p186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771" name="Google Shape;5771;p186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772" name="Google Shape;5772;p186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5773" name="Google Shape;5773;p186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4" name="Google Shape;5774;p186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5" name="Google Shape;5775;p186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6" name="Google Shape;5776;p186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77" name="Google Shape;5777;p186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78" name="Google Shape;5778;p186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5779" name="Google Shape;5779;p18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18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18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82" name="Google Shape;5782;p186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83" name="Google Shape;5783;p186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5784" name="Google Shape;5784;p18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8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18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18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8" name="Google Shape;5788;p186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5789" name="Google Shape;5789;p18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8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8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18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18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18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18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18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97" name="Google Shape;5797;p186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8" name="Google Shape;5798;p186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799" name="Google Shape;5799;p186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00" name="Google Shape;5800;p186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5801" name="Google Shape;5801;p18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8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8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8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8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8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8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8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5809" name="Shape 58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0" name="Google Shape;5810;p187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1" name="Google Shape;5811;p187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812" name="Google Shape;5812;p187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813" name="Google Shape;5813;p187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4" name="Google Shape;5814;p187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5" name="Google Shape;5815;p187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16" name="Google Shape;5816;p187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17" name="Google Shape;5817;p187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818" name="Google Shape;5818;p18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8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8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21" name="Google Shape;5821;p187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22" name="Google Shape;5822;p187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5823" name="Google Shape;5823;p18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18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18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18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27" name="Google Shape;5827;p187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5828" name="Google Shape;5828;p18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18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18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18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18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18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18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18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36" name="Google Shape;5836;p187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5837" name="Google Shape;5837;p18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8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8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8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8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8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8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18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45" name="Google Shape;5845;p187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46" name="Google Shape;5846;p187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47" name="Google Shape;5847;p187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232" name="Shape 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Google Shape;233;p20"/>
          <p:cNvSpPr txBox="1"/>
          <p:nvPr>
            <p:ph type="title"/>
          </p:nvPr>
        </p:nvSpPr>
        <p:spPr>
          <a:xfrm>
            <a:off x="611046" y="545641"/>
            <a:ext cx="3639741" cy="1212872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800"/>
              <a:buFont typeface="Century Gothic"/>
              <a:buNone/>
              <a:defRPr b="0" sz="18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4" name="Google Shape;234;p20"/>
          <p:cNvSpPr/>
          <p:nvPr>
            <p:ph idx="2" type="pic"/>
          </p:nvPr>
        </p:nvSpPr>
        <p:spPr>
          <a:xfrm>
            <a:off x="4573588" y="0"/>
            <a:ext cx="4570412" cy="5143500"/>
          </a:xfrm>
          <a:prstGeom prst="rect">
            <a:avLst/>
          </a:prstGeom>
          <a:noFill/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35" name="Google Shape;235;p20"/>
          <p:cNvSpPr txBox="1"/>
          <p:nvPr>
            <p:ph idx="1" type="body"/>
          </p:nvPr>
        </p:nvSpPr>
        <p:spPr>
          <a:xfrm>
            <a:off x="611046" y="1758513"/>
            <a:ext cx="3639741" cy="263727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SzPts val="900"/>
              <a:buNone/>
              <a:defRPr sz="9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700"/>
              <a:buNone/>
              <a:defRPr sz="700"/>
            </a:lvl9pPr>
          </a:lstStyle>
          <a:p/>
        </p:txBody>
      </p:sp>
      <p:sp>
        <p:nvSpPr>
          <p:cNvPr id="236" name="Google Shape;236;p20"/>
          <p:cNvSpPr txBox="1"/>
          <p:nvPr>
            <p:ph idx="10" type="dt"/>
          </p:nvPr>
        </p:nvSpPr>
        <p:spPr>
          <a:xfrm>
            <a:off x="2914357" y="4531022"/>
            <a:ext cx="73265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7" name="Google Shape;237;p20"/>
          <p:cNvSpPr txBox="1"/>
          <p:nvPr>
            <p:ph idx="11" type="ftr"/>
          </p:nvPr>
        </p:nvSpPr>
        <p:spPr>
          <a:xfrm>
            <a:off x="442797" y="4531022"/>
            <a:ext cx="247156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38" name="Google Shape;238;p20"/>
          <p:cNvSpPr txBox="1"/>
          <p:nvPr>
            <p:ph idx="12" type="sldNum"/>
          </p:nvPr>
        </p:nvSpPr>
        <p:spPr>
          <a:xfrm>
            <a:off x="3647017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5848" name="Shape 5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9" name="Google Shape;5849;p188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50" name="Google Shape;5850;p188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851" name="Google Shape;5851;p188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5852" name="Google Shape;5852;p188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5853" name="Google Shape;5853;p188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5854" name="Google Shape;5854;p18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18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18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18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58" name="Google Shape;5858;p188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59" name="Google Shape;5859;p188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60" name="Google Shape;5860;p188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5861" name="Google Shape;5861;p18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18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18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64" name="Google Shape;5864;p188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5" name="Google Shape;5865;p188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66" name="Google Shape;5866;p188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67" name="Google Shape;5867;p188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5868" name="Google Shape;5868;p18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18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18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18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18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18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8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8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76" name="Google Shape;5876;p188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5877" name="Shape 5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78" name="Google Shape;5878;p189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79" name="Google Shape;5879;p189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80" name="Google Shape;5880;p189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5881" name="Google Shape;5881;p18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8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8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8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8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8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8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8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89" name="Google Shape;5889;p189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5890" name="Google Shape;5890;p18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8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892" name="Google Shape;5892;p189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893" name="Google Shape;5893;p189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5894" name="Google Shape;5894;p18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8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8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8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8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99" name="Google Shape;5899;p189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5900" name="Google Shape;5900;p18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8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8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03" name="Google Shape;5903;p189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5904" name="Google Shape;5904;p18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8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06" name="Google Shape;5906;p189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07" name="Google Shape;5907;p189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08" name="Google Shape;5908;p189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09" name="Google Shape;5909;p189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0" name="Google Shape;5910;p189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1" name="Google Shape;5911;p189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5912" name="Shape 5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13" name="Google Shape;5913;p190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4" name="Google Shape;5914;p190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5" name="Google Shape;5915;p190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6" name="Google Shape;5916;p190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17" name="Google Shape;5917;p190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8" name="Google Shape;5918;p190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5919" name="Google Shape;5919;p19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9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9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22" name="Google Shape;5922;p190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23" name="Google Shape;5923;p190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5924" name="Google Shape;5924;p19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9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9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9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28" name="Google Shape;5928;p190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5929" name="Google Shape;5929;p19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9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9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9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9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9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9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9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37" name="Google Shape;5937;p190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5938" name="Google Shape;5938;p19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19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19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19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19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19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19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19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46" name="Google Shape;5946;p190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7" name="Google Shape;5947;p190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48" name="Google Shape;5948;p190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5952" name="Shape 5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3" name="Google Shape;5953;p192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4" name="Google Shape;5954;p192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5955" name="Google Shape;5955;p192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5956" name="Google Shape;5956;p192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7" name="Google Shape;5957;p192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8" name="Google Shape;5958;p192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59" name="Google Shape;5959;p192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60" name="Google Shape;5960;p192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5961" name="Google Shape;5961;p19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9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9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9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9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9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9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9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69" name="Google Shape;5969;p192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70" name="Google Shape;5970;p192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5971" name="Google Shape;5971;p192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92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3" name="Google Shape;5973;p192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5974" name="Google Shape;5974;p19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9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76" name="Google Shape;5976;p192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5977" name="Google Shape;5977;p19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9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79" name="Google Shape;5979;p192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0" name="Google Shape;5980;p192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1" name="Google Shape;5981;p192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2" name="Google Shape;5982;p192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3" name="Google Shape;5983;p192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84" name="Google Shape;5984;p192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5985" name="Google Shape;5985;p19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19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19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9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9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0" name="Google Shape;5990;p192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5991" name="Google Shape;5991;p19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9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19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4" name="Google Shape;5994;p192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5995" name="Google Shape;5995;p192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192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997" name="Google Shape;5997;p192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5998" name="Google Shape;5998;p19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9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9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9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9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03" name="Google Shape;6003;p192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4" name="Google Shape;6004;p192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05" name="Google Shape;6005;p192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06" name="Google Shape;6006;p192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6007" name="Google Shape;6007;p19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9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9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9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9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9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9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9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6015" name="Shape 60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6" name="Google Shape;6016;p193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17" name="Google Shape;6017;p193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018" name="Google Shape;6018;p193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019" name="Google Shape;6019;p193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020" name="Google Shape;6020;p193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21" name="Google Shape;6021;p193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22" name="Google Shape;6022;p193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23" name="Google Shape;6023;p193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6024" name="Google Shape;6024;p19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9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26" name="Google Shape;6026;p193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6027" name="Google Shape;6027;p19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9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29" name="Google Shape;6029;p193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30" name="Google Shape;6030;p193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6031" name="Google Shape;6031;p19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9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9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34" name="Google Shape;6034;p193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35" name="Google Shape;6035;p193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36" name="Google Shape;6036;p193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6037" name="Google Shape;6037;p19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9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9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9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41" name="Google Shape;6041;p193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6042" name="Google Shape;6042;p19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9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9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9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9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9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9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9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50" name="Google Shape;6050;p193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6051" name="Google Shape;6051;p19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9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9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9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9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9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9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9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59" name="Google Shape;6059;p193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0" name="Google Shape;6060;p193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6061" name="Shape 6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62" name="Google Shape;6062;p19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063" name="Google Shape;6063;p194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6064" name="Google Shape;6064;p194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65" name="Google Shape;6065;p194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6066" name="Google Shape;6066;p19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9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9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69" name="Google Shape;6069;p194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70" name="Google Shape;6070;p194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1" name="Google Shape;6071;p194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6072" name="Google Shape;6072;p19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9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9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9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9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9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9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9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0" name="Google Shape;6080;p194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6081" name="Google Shape;6081;p19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9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83" name="Google Shape;6083;p194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84" name="Google Shape;6084;p194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85" name="Google Shape;6085;p194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86" name="Google Shape;6086;p194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87" name="Google Shape;6087;p194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6088" name="Google Shape;6088;p19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19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0" name="Google Shape;6090;p194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91" name="Google Shape;6091;p194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92" name="Google Shape;6092;p194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6093" name="Google Shape;6093;p19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9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9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9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9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6098" name="Shape 6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9" name="Google Shape;6099;p19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100" name="Google Shape;6100;p195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101" name="Google Shape;6101;p195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102" name="Google Shape;6102;p195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103" name="Google Shape;6103;p195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6104" name="Google Shape;6104;p195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6105" name="Google Shape;6105;p19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9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9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08" name="Google Shape;6108;p195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09" name="Google Shape;6109;p195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10" name="Google Shape;6110;p195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6111" name="Google Shape;6111;p19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9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9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9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9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19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19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19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19" name="Google Shape;6119;p195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0" name="Google Shape;6120;p195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6121" name="Google Shape;6121;p19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9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23" name="Google Shape;6123;p195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4" name="Google Shape;6124;p195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6125" name="Google Shape;6125;p19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9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27" name="Google Shape;6127;p195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28" name="Google Shape;6128;p195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29" name="Google Shape;6129;p195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30" name="Google Shape;6130;p195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6131" name="Google Shape;6131;p19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9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9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9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9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6136" name="Shape 6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7" name="Google Shape;6137;p19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138" name="Google Shape;6138;p196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39" name="Google Shape;6139;p196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40" name="Google Shape;6140;p196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6141" name="Google Shape;6141;p19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9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9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44" name="Google Shape;6144;p196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5" name="Google Shape;6145;p196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46" name="Google Shape;6146;p196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47" name="Google Shape;6147;p196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6148" name="Google Shape;6148;p19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19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50" name="Google Shape;6150;p196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51" name="Google Shape;6151;p196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52" name="Google Shape;6152;p196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6153" name="Google Shape;6153;p19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19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9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9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9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9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9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9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61" name="Google Shape;6161;p196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6162" name="Shape 6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3" name="Google Shape;6163;p197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164" name="Google Shape;6164;p197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6165" name="Google Shape;6165;p197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6" name="Google Shape;6166;p197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7" name="Google Shape;6167;p197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68" name="Google Shape;6168;p197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9" name="Google Shape;6169;p197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6170" name="Google Shape;6170;p19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9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72" name="Google Shape;6172;p197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73" name="Google Shape;6173;p197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174" name="Google Shape;6174;p19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9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9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77" name="Google Shape;6177;p197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78" name="Google Shape;6178;p197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6179" name="Google Shape;6179;p19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9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9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9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3" name="Google Shape;6183;p197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6184" name="Google Shape;6184;p19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9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9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9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9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9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9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9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2" name="Google Shape;6192;p197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6193" name="Google Shape;6193;p19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19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19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19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19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19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19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19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01" name="Google Shape;6201;p197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2" name="Google Shape;6202;p197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3" name="Google Shape;6203;p197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4" name="Google Shape;6204;p197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6205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p198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6207" name="Google Shape;6207;p198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8" name="Google Shape;6208;p198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09" name="Google Shape;6209;p198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0" name="Google Shape;6210;p198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11" name="Google Shape;6211;p198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12" name="Google Shape;6212;p198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213" name="Google Shape;6213;p19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9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9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16" name="Google Shape;6216;p198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17" name="Google Shape;6217;p198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6218" name="Google Shape;6218;p19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9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9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9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2" name="Google Shape;6222;p198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6223" name="Google Shape;6223;p19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9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9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9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9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9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9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9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1" name="Google Shape;6231;p198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6232" name="Google Shape;6232;p19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9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9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9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9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9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9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9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40" name="Google Shape;6240;p198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1" name="Google Shape;6241;p198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2" name="Google Shape;6242;p198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3" name="Google Shape;6243;p198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239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Google Shape;240;p21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1" name="Google Shape;241;p21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2" name="Google Shape;242;p21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6244" name="Shape 6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5" name="Google Shape;6245;p199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6" name="Google Shape;6246;p199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6247" name="Google Shape;6247;p199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6248" name="Google Shape;6248;p199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49" name="Google Shape;6249;p199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0" name="Google Shape;6250;p199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6251" name="Google Shape;6251;p19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9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3" name="Google Shape;6253;p199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6254" name="Google Shape;6254;p19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9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56" name="Google Shape;6256;p199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57" name="Google Shape;6257;p199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58" name="Google Shape;6258;p199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6259" name="Google Shape;6259;p19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9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9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2" name="Google Shape;6262;p199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3" name="Google Shape;6263;p199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6264" name="Google Shape;6264;p19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9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9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9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8" name="Google Shape;6268;p199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69" name="Google Shape;6269;p199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70" name="Google Shape;6270;p199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6271" name="Google Shape;6271;p19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9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9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9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9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9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9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9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9" name="Google Shape;6279;p199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6280" name="Google Shape;6280;p19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9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9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9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9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9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9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9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88" name="Google Shape;6288;p199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89" name="Google Shape;6289;p199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290" name="Shape 6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1" name="Google Shape;6291;p200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292" name="Shape 62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93" name="Google Shape;6293;p201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294" name="Google Shape;6294;p201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6295" name="Google Shape;6295;p201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6" name="Google Shape;6296;p201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7" name="Google Shape;6297;p201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8" name="Google Shape;6298;p201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299" name="Google Shape;6299;p201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00" name="Google Shape;6300;p201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301" name="Google Shape;6301;p20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20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20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04" name="Google Shape;6304;p201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05" name="Google Shape;6305;p201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6306" name="Google Shape;6306;p20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20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20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20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0" name="Google Shape;6310;p201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6311" name="Google Shape;6311;p20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20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20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20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20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20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20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20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9" name="Google Shape;6319;p201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6320" name="Google Shape;6320;p20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20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20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20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20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20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20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20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28" name="Google Shape;6328;p201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9" name="Google Shape;6329;p201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30" name="Google Shape;6330;p201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6331" name="Shape 633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6332" name="Shape 6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33" name="Google Shape;6333;p203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334" name="Google Shape;6334;p203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35" name="Google Shape;6335;p203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336" name="Google Shape;6336;p203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37" name="Google Shape;6337;p203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338" name="Google Shape;6338;p203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39" name="Google Shape;6339;p203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6340" name="Google Shape;6340;p203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41" name="Google Shape;6341;p203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342" name="Google Shape;6342;p203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343" name="Google Shape;6343;p203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344" name="Google Shape;6344;p203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345" name="Google Shape;6345;p203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346" name="Google Shape;6346;p203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47" name="Google Shape;6347;p203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6348" name="Google Shape;6348;p20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20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20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20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20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20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20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20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6" name="Google Shape;6356;p203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6357" name="Google Shape;6357;p20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20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9" name="Google Shape;6359;p203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6360" name="Google Shape;6360;p20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20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2" name="Google Shape;6362;p203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3" name="Google Shape;6363;p203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6364" name="Google Shape;6364;p20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20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20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20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20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9" name="Google Shape;6369;p203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6370" name="Google Shape;6370;p20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20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20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73" name="Google Shape;6373;p203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4" name="Google Shape;6374;p203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5" name="Google Shape;6375;p203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6" name="Google Shape;6376;p203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7" name="Google Shape;6377;p203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8" name="Google Shape;6378;p203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6379" name="Shape 6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80" name="Google Shape;6380;p204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6381" name="Google Shape;6381;p204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382" name="Google Shape;6382;p204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3" name="Google Shape;6383;p204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84" name="Google Shape;6384;p204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6385" name="Google Shape;6385;p20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20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20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20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20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20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20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20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3" name="Google Shape;6393;p204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6394" name="Google Shape;6394;p20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20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96" name="Google Shape;6396;p204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97" name="Google Shape;6397;p204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6398" name="Google Shape;6398;p20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20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20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20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20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3" name="Google Shape;6403;p204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6404" name="Google Shape;6404;p20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20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20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7" name="Google Shape;6407;p204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6408" name="Google Shape;6408;p20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20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0" name="Google Shape;6410;p204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1" name="Google Shape;6411;p204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2" name="Google Shape;6412;p204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3" name="Google Shape;6413;p204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4" name="Google Shape;6414;p204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5" name="Google Shape;6415;p204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16" name="Google Shape;6416;p204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6417" name="Google Shape;6417;p20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20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19" name="Google Shape;6419;p204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0" name="Google Shape;6420;p204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1" name="Google Shape;6421;p204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6422" name="Shape 6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23" name="Google Shape;6423;p205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424" name="Google Shape;6424;p205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425" name="Google Shape;6425;p205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26" name="Google Shape;6426;p205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27" name="Google Shape;6427;p205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6428" name="Google Shape;6428;p20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20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20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20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20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20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20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20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6" name="Google Shape;6436;p205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6437" name="Google Shape;6437;p20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20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9" name="Google Shape;6439;p205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0" name="Google Shape;6440;p205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6441" name="Google Shape;6441;p20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20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20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20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20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46" name="Google Shape;6446;p205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6447" name="Google Shape;6447;p20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20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20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205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6451" name="Google Shape;6451;p20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20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53" name="Google Shape;6453;p205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4" name="Google Shape;6454;p205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5" name="Google Shape;6455;p205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6" name="Google Shape;6456;p205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7" name="Google Shape;6457;p205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8" name="Google Shape;6458;p205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59" name="Google Shape;6459;p205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0" name="Google Shape;6460;p205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1" name="Google Shape;6461;p205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6462" name="Shape 6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63" name="Google Shape;6463;p20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464" name="Google Shape;6464;p206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6465" name="Google Shape;6465;p206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6" name="Google Shape;6466;p206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7" name="Google Shape;6467;p206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8" name="Google Shape;6468;p206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9" name="Google Shape;6469;p206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470" name="Google Shape;6470;p20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20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20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73" name="Google Shape;6473;p206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74" name="Google Shape;6474;p206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6475" name="Google Shape;6475;p20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20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20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20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79" name="Google Shape;6479;p206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6480" name="Google Shape;6480;p20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20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20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20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20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20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20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20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8" name="Google Shape;6488;p206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6489" name="Google Shape;6489;p20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20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20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20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20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20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20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20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97" name="Google Shape;6497;p206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6498" name="Shape 64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99" name="Google Shape;6499;p207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0" name="Google Shape;6500;p207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01" name="Google Shape;6501;p207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502" name="Google Shape;6502;p207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03" name="Google Shape;6503;p207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4" name="Google Shape;6504;p207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05" name="Google Shape;6505;p207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06" name="Google Shape;6506;p207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6507" name="Google Shape;6507;p20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20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9" name="Google Shape;6509;p207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6510" name="Google Shape;6510;p20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20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2" name="Google Shape;6512;p207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3" name="Google Shape;6513;p207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14" name="Google Shape;6514;p207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6515" name="Google Shape;6515;p20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20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20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8" name="Google Shape;6518;p207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19" name="Google Shape;6519;p207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20" name="Google Shape;6520;p207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6521" name="Google Shape;6521;p20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20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20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20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5" name="Google Shape;6525;p207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6526" name="Google Shape;6526;p20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20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20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20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20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20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20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20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34" name="Google Shape;6534;p207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35" name="Google Shape;6535;p207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36" name="Google Shape;6536;p207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6537" name="Google Shape;6537;p20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20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9" name="Google Shape;6539;p20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0" name="Google Shape;6540;p20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20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2" name="Google Shape;6542;p20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3" name="Google Shape;6543;p20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20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6545" name="Shape 6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6" name="Google Shape;6546;p20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547" name="Google Shape;6547;p208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48" name="Google Shape;6548;p208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49" name="Google Shape;6549;p208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50" name="Google Shape;6550;p208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51" name="Google Shape;6551;p208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52" name="Google Shape;6552;p208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53" name="Google Shape;6553;p208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54" name="Google Shape;6554;p208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55" name="Google Shape;6555;p208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56" name="Google Shape;6556;p208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6557" name="Google Shape;6557;p20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20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20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20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20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20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20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20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5" name="Google Shape;6565;p208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6566" name="Google Shape;6566;p20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20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20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20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20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20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20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20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4" name="Google Shape;6574;p208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6575" name="Google Shape;6575;p20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20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7" name="Google Shape;6577;p208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6578" name="Google Shape;6578;p20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20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80" name="Google Shape;6580;p208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81" name="Google Shape;6581;p208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82" name="Google Shape;6582;p208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6583" name="Google Shape;6583;p20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20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20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20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20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88" name="Google Shape;6588;p208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89" name="Google Shape;6589;p208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0" name="Google Shape;6590;p208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1" name="Google Shape;6591;p208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2" name="Google Shape;6592;p208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93" name="Google Shape;6593;p208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ubtitle">
  <p:cSld name="TITLE_1">
    <p:spTree>
      <p:nvGrpSpPr>
        <p:cNvPr id="22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3"/>
          <p:cNvSpPr/>
          <p:nvPr/>
        </p:nvSpPr>
        <p:spPr>
          <a:xfrm rot="-898861">
            <a:off x="739797" y="433628"/>
            <a:ext cx="1461825" cy="1605908"/>
          </a:xfrm>
          <a:custGeom>
            <a:rect b="b" l="l" r="r" t="t"/>
            <a:pathLst>
              <a:path extrusionOk="0" h="507799" w="462239">
                <a:moveTo>
                  <a:pt x="459973" y="179541"/>
                </a:moveTo>
                <a:cubicBezTo>
                  <a:pt x="458636" y="122779"/>
                  <a:pt x="461727" y="55887"/>
                  <a:pt x="399242" y="30652"/>
                </a:cubicBezTo>
                <a:cubicBezTo>
                  <a:pt x="293347" y="-13921"/>
                  <a:pt x="170306" y="-1205"/>
                  <a:pt x="59171" y="14844"/>
                </a:cubicBezTo>
                <a:cubicBezTo>
                  <a:pt x="33585" y="19514"/>
                  <a:pt x="9512" y="39816"/>
                  <a:pt x="8569" y="67090"/>
                </a:cubicBezTo>
                <a:cubicBezTo>
                  <a:pt x="-7195" y="174126"/>
                  <a:pt x="2605" y="285590"/>
                  <a:pt x="7933" y="393766"/>
                </a:cubicBezTo>
                <a:cubicBezTo>
                  <a:pt x="10235" y="423781"/>
                  <a:pt x="16703" y="454453"/>
                  <a:pt x="42377" y="473550"/>
                </a:cubicBezTo>
                <a:cubicBezTo>
                  <a:pt x="111527" y="513693"/>
                  <a:pt x="199071" y="505691"/>
                  <a:pt x="276684" y="507664"/>
                </a:cubicBezTo>
                <a:cubicBezTo>
                  <a:pt x="477513" y="513540"/>
                  <a:pt x="465279" y="327137"/>
                  <a:pt x="459973" y="1795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4" name="Google Shape;24;p3"/>
          <p:cNvSpPr txBox="1"/>
          <p:nvPr>
            <p:ph type="ctrTitle"/>
          </p:nvPr>
        </p:nvSpPr>
        <p:spPr>
          <a:xfrm>
            <a:off x="1773500" y="1980025"/>
            <a:ext cx="5597100" cy="6711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5" name="Google Shape;25;p3"/>
          <p:cNvSpPr txBox="1"/>
          <p:nvPr>
            <p:ph idx="1" type="subTitle"/>
          </p:nvPr>
        </p:nvSpPr>
        <p:spPr>
          <a:xfrm>
            <a:off x="1773500" y="2664426"/>
            <a:ext cx="5597100" cy="386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200"/>
              <a:buNone/>
              <a:defRPr>
                <a:solidFill>
                  <a:schemeClr val="accent2"/>
                </a:solidFill>
              </a:defRPr>
            </a:lvl1pPr>
            <a:lvl2pPr lvl="1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2pPr>
            <a:lvl3pPr lvl="2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3pPr>
            <a:lvl4pPr lvl="3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4pPr>
            <a:lvl5pPr lvl="4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5pPr>
            <a:lvl6pPr lvl="5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6pPr>
            <a:lvl7pPr lvl="6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7pPr>
            <a:lvl8pPr lvl="7" rtl="0" algn="ctr"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8pPr>
            <a:lvl9pPr lvl="8" rtl="0" algn="ctr">
              <a:spcBef>
                <a:spcPts val="1000"/>
              </a:spcBef>
              <a:spcAft>
                <a:spcPts val="1000"/>
              </a:spcAft>
              <a:buClr>
                <a:schemeClr val="accent2"/>
              </a:buClr>
              <a:buSzPts val="3000"/>
              <a:buNone/>
              <a:defRPr sz="3000">
                <a:solidFill>
                  <a:schemeClr val="accent2"/>
                </a:solidFill>
              </a:defRPr>
            </a:lvl9pPr>
          </a:lstStyle>
          <a:p/>
        </p:txBody>
      </p:sp>
      <p:sp>
        <p:nvSpPr>
          <p:cNvPr id="26" name="Google Shape;26;p3"/>
          <p:cNvSpPr/>
          <p:nvPr/>
        </p:nvSpPr>
        <p:spPr>
          <a:xfrm>
            <a:off x="794256" y="560052"/>
            <a:ext cx="7399177" cy="3910731"/>
          </a:xfrm>
          <a:custGeom>
            <a:rect b="b" l="l" r="r" t="t"/>
            <a:pathLst>
              <a:path extrusionOk="0" h="1853427" w="3506719">
                <a:moveTo>
                  <a:pt x="3499305" y="1166353"/>
                </a:moveTo>
                <a:cubicBezTo>
                  <a:pt x="3487751" y="941889"/>
                  <a:pt x="3482379" y="741016"/>
                  <a:pt x="3468150" y="516750"/>
                </a:cubicBezTo>
                <a:cubicBezTo>
                  <a:pt x="3459578" y="392635"/>
                  <a:pt x="3434540" y="262425"/>
                  <a:pt x="3343926" y="170342"/>
                </a:cubicBezTo>
                <a:cubicBezTo>
                  <a:pt x="3249760" y="74400"/>
                  <a:pt x="3105299" y="78500"/>
                  <a:pt x="2981184" y="57847"/>
                </a:cubicBezTo>
                <a:cubicBezTo>
                  <a:pt x="2181223" y="-47983"/>
                  <a:pt x="1370738" y="7114"/>
                  <a:pt x="571983" y="97465"/>
                </a:cubicBezTo>
                <a:cubicBezTo>
                  <a:pt x="583142" y="79706"/>
                  <a:pt x="597415" y="64118"/>
                  <a:pt x="614122" y="51423"/>
                </a:cubicBezTo>
                <a:cubicBezTo>
                  <a:pt x="621729" y="45657"/>
                  <a:pt x="614122" y="33314"/>
                  <a:pt x="606317" y="39277"/>
                </a:cubicBezTo>
                <a:cubicBezTo>
                  <a:pt x="584019" y="56115"/>
                  <a:pt x="565669" y="77601"/>
                  <a:pt x="552470" y="102223"/>
                </a:cubicBezTo>
                <a:cubicBezTo>
                  <a:pt x="551023" y="104503"/>
                  <a:pt x="551176" y="107419"/>
                  <a:pt x="552843" y="109545"/>
                </a:cubicBezTo>
                <a:cubicBezTo>
                  <a:pt x="552996" y="111124"/>
                  <a:pt x="553654" y="112615"/>
                  <a:pt x="554728" y="113799"/>
                </a:cubicBezTo>
                <a:cubicBezTo>
                  <a:pt x="574416" y="135921"/>
                  <a:pt x="597985" y="154271"/>
                  <a:pt x="624273" y="167908"/>
                </a:cubicBezTo>
                <a:cubicBezTo>
                  <a:pt x="632429" y="172162"/>
                  <a:pt x="639401" y="158700"/>
                  <a:pt x="631025" y="154315"/>
                </a:cubicBezTo>
                <a:cubicBezTo>
                  <a:pt x="609956" y="143265"/>
                  <a:pt x="590728" y="129014"/>
                  <a:pt x="574021" y="112067"/>
                </a:cubicBezTo>
                <a:cubicBezTo>
                  <a:pt x="1426426" y="15774"/>
                  <a:pt x="2294047" y="-40901"/>
                  <a:pt x="3145004" y="97048"/>
                </a:cubicBezTo>
                <a:cubicBezTo>
                  <a:pt x="3209331" y="107550"/>
                  <a:pt x="3269536" y="123884"/>
                  <a:pt x="3319414" y="167886"/>
                </a:cubicBezTo>
                <a:cubicBezTo>
                  <a:pt x="3474552" y="310265"/>
                  <a:pt x="3450632" y="540604"/>
                  <a:pt x="3463897" y="732531"/>
                </a:cubicBezTo>
                <a:cubicBezTo>
                  <a:pt x="3470474" y="878856"/>
                  <a:pt x="3477052" y="1001085"/>
                  <a:pt x="3483783" y="1147410"/>
                </a:cubicBezTo>
                <a:cubicBezTo>
                  <a:pt x="3501191" y="1385138"/>
                  <a:pt x="3525965" y="1744218"/>
                  <a:pt x="3230532" y="1813916"/>
                </a:cubicBezTo>
                <a:cubicBezTo>
                  <a:pt x="3161470" y="1826939"/>
                  <a:pt x="3088899" y="1823212"/>
                  <a:pt x="3018938" y="1824396"/>
                </a:cubicBezTo>
                <a:cubicBezTo>
                  <a:pt x="2066294" y="1838384"/>
                  <a:pt x="1110998" y="1858664"/>
                  <a:pt x="159779" y="1795412"/>
                </a:cubicBezTo>
                <a:cubicBezTo>
                  <a:pt x="96198" y="1786642"/>
                  <a:pt x="52897" y="1750883"/>
                  <a:pt x="37988" y="1686381"/>
                </a:cubicBezTo>
                <a:cubicBezTo>
                  <a:pt x="23014" y="1627185"/>
                  <a:pt x="28429" y="1563604"/>
                  <a:pt x="29218" y="1503201"/>
                </a:cubicBezTo>
                <a:cubicBezTo>
                  <a:pt x="32288" y="1285666"/>
                  <a:pt x="37769" y="1068196"/>
                  <a:pt x="45640" y="850771"/>
                </a:cubicBezTo>
                <a:cubicBezTo>
                  <a:pt x="67279" y="849039"/>
                  <a:pt x="84052" y="831170"/>
                  <a:pt x="84403" y="809465"/>
                </a:cubicBezTo>
                <a:cubicBezTo>
                  <a:pt x="84775" y="785085"/>
                  <a:pt x="61119" y="766449"/>
                  <a:pt x="37528" y="771382"/>
                </a:cubicBezTo>
                <a:cubicBezTo>
                  <a:pt x="-10202" y="773070"/>
                  <a:pt x="-12460" y="837024"/>
                  <a:pt x="31082" y="849280"/>
                </a:cubicBezTo>
                <a:cubicBezTo>
                  <a:pt x="22860" y="1075914"/>
                  <a:pt x="17248" y="1302614"/>
                  <a:pt x="14222" y="1529401"/>
                </a:cubicBezTo>
                <a:cubicBezTo>
                  <a:pt x="6724" y="1697563"/>
                  <a:pt x="25184" y="1816372"/>
                  <a:pt x="222900" y="1815955"/>
                </a:cubicBezTo>
                <a:cubicBezTo>
                  <a:pt x="1165853" y="1869451"/>
                  <a:pt x="2110823" y="1854630"/>
                  <a:pt x="3054653" y="1838559"/>
                </a:cubicBezTo>
                <a:cubicBezTo>
                  <a:pt x="3124352" y="1837376"/>
                  <a:pt x="3196834" y="1840752"/>
                  <a:pt x="3264427" y="1820822"/>
                </a:cubicBezTo>
                <a:cubicBezTo>
                  <a:pt x="3445173" y="1765222"/>
                  <a:pt x="3508426" y="1558539"/>
                  <a:pt x="3506606" y="1387089"/>
                </a:cubicBezTo>
                <a:cubicBezTo>
                  <a:pt x="3507527" y="1313642"/>
                  <a:pt x="3502637" y="1239910"/>
                  <a:pt x="3499305" y="1166353"/>
                </a:cubicBezTo>
                <a:close/>
                <a:moveTo>
                  <a:pt x="14683" y="811175"/>
                </a:moveTo>
                <a:cubicBezTo>
                  <a:pt x="12863" y="794424"/>
                  <a:pt x="28933" y="781270"/>
                  <a:pt x="44807" y="788066"/>
                </a:cubicBezTo>
                <a:cubicBezTo>
                  <a:pt x="47241" y="789162"/>
                  <a:pt x="50112" y="788768"/>
                  <a:pt x="52152" y="787036"/>
                </a:cubicBezTo>
                <a:cubicBezTo>
                  <a:pt x="78987" y="795301"/>
                  <a:pt x="73002" y="833713"/>
                  <a:pt x="45815" y="836191"/>
                </a:cubicBezTo>
                <a:cubicBezTo>
                  <a:pt x="30424" y="837594"/>
                  <a:pt x="16656" y="826588"/>
                  <a:pt x="14683" y="81124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/>
          <p:nvPr/>
        </p:nvSpPr>
        <p:spPr>
          <a:xfrm rot="4673461">
            <a:off x="7546626" y="3625444"/>
            <a:ext cx="814039" cy="1022204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" name="Google Shape;28;p3"/>
          <p:cNvSpPr/>
          <p:nvPr/>
        </p:nvSpPr>
        <p:spPr>
          <a:xfrm rot="4673461">
            <a:off x="7996900" y="4294821"/>
            <a:ext cx="185670" cy="335731"/>
          </a:xfrm>
          <a:custGeom>
            <a:rect b="b" l="l" r="r" t="t"/>
            <a:pathLst>
              <a:path extrusionOk="0" h="159157" w="88019">
                <a:moveTo>
                  <a:pt x="87774" y="149186"/>
                </a:moveTo>
                <a:cubicBezTo>
                  <a:pt x="74290" y="95537"/>
                  <a:pt x="49098" y="45526"/>
                  <a:pt x="14041" y="2730"/>
                </a:cubicBezTo>
                <a:cubicBezTo>
                  <a:pt x="8078" y="-4527"/>
                  <a:pt x="-4309" y="4199"/>
                  <a:pt x="1522" y="11302"/>
                </a:cubicBezTo>
                <a:cubicBezTo>
                  <a:pt x="35835" y="53069"/>
                  <a:pt x="60478" y="101916"/>
                  <a:pt x="73676" y="154338"/>
                </a:cubicBezTo>
                <a:cubicBezTo>
                  <a:pt x="76044" y="163678"/>
                  <a:pt x="90032" y="158065"/>
                  <a:pt x="87774" y="14918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29;p3"/>
          <p:cNvSpPr/>
          <p:nvPr/>
        </p:nvSpPr>
        <p:spPr>
          <a:xfrm rot="-5167633">
            <a:off x="338201" y="3492220"/>
            <a:ext cx="831049" cy="96136"/>
          </a:xfrm>
          <a:custGeom>
            <a:rect b="b" l="l" r="r" t="t"/>
            <a:pathLst>
              <a:path extrusionOk="0" h="45566" w="393896">
                <a:moveTo>
                  <a:pt x="386461" y="1"/>
                </a:moveTo>
                <a:cubicBezTo>
                  <a:pt x="259364" y="2172"/>
                  <a:pt x="132531" y="12432"/>
                  <a:pt x="6750" y="30696"/>
                </a:cubicBezTo>
                <a:cubicBezTo>
                  <a:pt x="-2393" y="32011"/>
                  <a:pt x="-2305" y="46876"/>
                  <a:pt x="7364" y="45473"/>
                </a:cubicBezTo>
                <a:cubicBezTo>
                  <a:pt x="133145" y="27210"/>
                  <a:pt x="259978" y="16949"/>
                  <a:pt x="387053" y="14778"/>
                </a:cubicBezTo>
                <a:cubicBezTo>
                  <a:pt x="396349" y="14647"/>
                  <a:pt x="396196" y="-152"/>
                  <a:pt x="38646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0" name="Google Shape;30;p3"/>
          <p:cNvSpPr/>
          <p:nvPr/>
        </p:nvSpPr>
        <p:spPr>
          <a:xfrm rot="-5167633">
            <a:off x="614037" y="2873277"/>
            <a:ext cx="278340" cy="43095"/>
          </a:xfrm>
          <a:custGeom>
            <a:rect b="b" l="l" r="r" t="t"/>
            <a:pathLst>
              <a:path extrusionOk="0" h="20426" w="131926">
                <a:moveTo>
                  <a:pt x="124504" y="198"/>
                </a:moveTo>
                <a:cubicBezTo>
                  <a:pt x="85193" y="-635"/>
                  <a:pt x="45860" y="1163"/>
                  <a:pt x="6791" y="5570"/>
                </a:cubicBezTo>
                <a:cubicBezTo>
                  <a:pt x="-2417" y="6622"/>
                  <a:pt x="-2308" y="21465"/>
                  <a:pt x="7405" y="20369"/>
                </a:cubicBezTo>
                <a:cubicBezTo>
                  <a:pt x="46474" y="15962"/>
                  <a:pt x="85807" y="14164"/>
                  <a:pt x="125118" y="14997"/>
                </a:cubicBezTo>
                <a:cubicBezTo>
                  <a:pt x="134392" y="15194"/>
                  <a:pt x="134195" y="417"/>
                  <a:pt x="124504" y="19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" name="Google Shape;31;p3"/>
          <p:cNvSpPr/>
          <p:nvPr/>
        </p:nvSpPr>
        <p:spPr>
          <a:xfrm>
            <a:off x="5262249" y="462245"/>
            <a:ext cx="681049" cy="214332"/>
          </a:xfrm>
          <a:custGeom>
            <a:rect b="b" l="l" r="r" t="t"/>
            <a:pathLst>
              <a:path extrusionOk="0" h="101579" w="322772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2" name="Google Shape;32;p3"/>
          <p:cNvSpPr/>
          <p:nvPr/>
        </p:nvSpPr>
        <p:spPr>
          <a:xfrm>
            <a:off x="2829661" y="4511611"/>
            <a:ext cx="1377041" cy="66908"/>
          </a:xfrm>
          <a:custGeom>
            <a:rect b="b" l="l" r="r" t="t"/>
            <a:pathLst>
              <a:path extrusionOk="0" h="31710" w="652626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33;p3"/>
          <p:cNvSpPr/>
          <p:nvPr/>
        </p:nvSpPr>
        <p:spPr>
          <a:xfrm>
            <a:off x="4309554" y="4544979"/>
            <a:ext cx="263959" cy="31226"/>
          </a:xfrm>
          <a:custGeom>
            <a:rect b="b" l="l" r="r" t="t"/>
            <a:pathLst>
              <a:path extrusionOk="0" h="14799" w="125099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" name="Google Shape;34;p3"/>
          <p:cNvSpPr/>
          <p:nvPr/>
        </p:nvSpPr>
        <p:spPr>
          <a:xfrm>
            <a:off x="7710737" y="667122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5" name="Google Shape;35;p3"/>
          <p:cNvSpPr/>
          <p:nvPr/>
        </p:nvSpPr>
        <p:spPr>
          <a:xfrm>
            <a:off x="7865454" y="617025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ntent with Caption" type="objTx">
  <p:cSld name="OBJECT_WITH_CAPTION_TEXT">
    <p:spTree>
      <p:nvGrpSpPr>
        <p:cNvPr id="243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" name="Google Shape;244;p22"/>
          <p:cNvSpPr/>
          <p:nvPr/>
        </p:nvSpPr>
        <p:spPr>
          <a:xfrm>
            <a:off x="804863" y="334565"/>
            <a:ext cx="2660650" cy="1360988"/>
          </a:xfrm>
          <a:custGeom>
            <a:rect b="b" l="l" r="r" t="t"/>
            <a:pathLst>
              <a:path extrusionOk="0" h="2308" w="3384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45" name="Google Shape;245;p22"/>
          <p:cNvSpPr txBox="1"/>
          <p:nvPr>
            <p:ph type="title"/>
          </p:nvPr>
        </p:nvSpPr>
        <p:spPr>
          <a:xfrm>
            <a:off x="804863" y="334566"/>
            <a:ext cx="2660650" cy="1213797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500"/>
              <a:buFont typeface="Century Gothic"/>
              <a:buNone/>
              <a:defRPr b="1" sz="15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6" name="Google Shape;246;p22"/>
          <p:cNvSpPr txBox="1"/>
          <p:nvPr>
            <p:ph idx="1" type="body"/>
          </p:nvPr>
        </p:nvSpPr>
        <p:spPr>
          <a:xfrm>
            <a:off x="3641725" y="334566"/>
            <a:ext cx="4689475" cy="4061222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47" name="Google Shape;247;p22"/>
          <p:cNvSpPr txBox="1"/>
          <p:nvPr>
            <p:ph idx="2" type="body"/>
          </p:nvPr>
        </p:nvSpPr>
        <p:spPr>
          <a:xfrm>
            <a:off x="804863" y="1695553"/>
            <a:ext cx="2660650" cy="270023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SzPts val="1100"/>
              <a:buNone/>
              <a:defRPr sz="11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700"/>
              <a:buNone/>
              <a:defRPr sz="700"/>
            </a:lvl9pPr>
          </a:lstStyle>
          <a:p/>
        </p:txBody>
      </p:sp>
      <p:sp>
        <p:nvSpPr>
          <p:cNvPr id="248" name="Google Shape;248;p22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49" name="Google Shape;249;p22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0" name="Google Shape;250;p22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6594" name="Shape 6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5" name="Google Shape;6595;p20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596" name="Google Shape;6596;p209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97" name="Google Shape;6597;p209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598" name="Google Shape;6598;p209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599" name="Google Shape;6599;p209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00" name="Google Shape;6600;p209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01" name="Google Shape;6601;p209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02" name="Google Shape;6602;p209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03" name="Google Shape;6603;p209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04" name="Google Shape;6604;p209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05" name="Google Shape;6605;p209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06" name="Google Shape;6606;p209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6607" name="Google Shape;6607;p20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20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20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20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20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20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20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20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5" name="Google Shape;6615;p209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6616" name="Google Shape;6616;p20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20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18" name="Google Shape;6618;p209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19" name="Google Shape;6619;p209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6620" name="Google Shape;6620;p20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20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20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20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20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209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6626" name="Google Shape;6626;p20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20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20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9" name="Google Shape;6629;p209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6630" name="Google Shape;6630;p20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20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32" name="Google Shape;6632;p209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3" name="Google Shape;6633;p209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4" name="Google Shape;6634;p209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5" name="Google Shape;6635;p209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6" name="Google Shape;6636;p209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37" name="Google Shape;6637;p209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6638" name="Shape 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9" name="Google Shape;6639;p21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640" name="Google Shape;6640;p210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41" name="Google Shape;6641;p210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42" name="Google Shape;6642;p210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43" name="Google Shape;6643;p210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44" name="Google Shape;6644;p210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45" name="Google Shape;6645;p210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6646" name="Google Shape;6646;p210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6647" name="Google Shape;6647;p21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21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9" name="Google Shape;6649;p210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6650" name="Google Shape;6650;p21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21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52" name="Google Shape;6652;p210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3" name="Google Shape;6653;p210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6654" name="Google Shape;6654;p21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21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21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57" name="Google Shape;6657;p210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8" name="Google Shape;6658;p210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6659" name="Google Shape;6659;p21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21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21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21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63" name="Google Shape;6663;p210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64" name="Google Shape;6664;p210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6665" name="Google Shape;6665;p21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21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21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21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21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21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21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21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73" name="Google Shape;6673;p210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74" name="Google Shape;6674;p210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6675" name="Google Shape;6675;p21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21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21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21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21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21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21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21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83" name="Google Shape;6683;p210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6684" name="Shape 6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85" name="Google Shape;6685;p21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686" name="Google Shape;6686;p211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87" name="Google Shape;6687;p211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88" name="Google Shape;6688;p211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89" name="Google Shape;6689;p211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90" name="Google Shape;6690;p211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91" name="Google Shape;6691;p211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92" name="Google Shape;6692;p211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93" name="Google Shape;6693;p211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94" name="Google Shape;6694;p211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95" name="Google Shape;6695;p211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96" name="Google Shape;6696;p211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6697" name="Google Shape;6697;p211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698" name="Google Shape;6698;p211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99" name="Google Shape;6699;p211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00" name="Google Shape;6700;p211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6701" name="Google Shape;6701;p21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21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21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04" name="Google Shape;6704;p211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05" name="Google Shape;6705;p211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06" name="Google Shape;6706;p211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6707" name="Google Shape;6707;p21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21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09" name="Google Shape;6709;p211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10" name="Google Shape;6710;p211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11" name="Google Shape;6711;p211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6712" name="Google Shape;6712;p21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21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21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21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21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21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21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21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20" name="Google Shape;6720;p211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21" name="Google Shape;6721;p211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6722" name="Shape 6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3" name="Google Shape;6723;p212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6724" name="Google Shape;6724;p212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6725" name="Google Shape;6725;p212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26" name="Google Shape;6726;p212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6727" name="Google Shape;6727;p21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21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9" name="Google Shape;6729;p212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6730" name="Google Shape;6730;p21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21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2" name="Google Shape;6732;p212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3" name="Google Shape;6733;p212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6734" name="Google Shape;6734;p21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21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21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37" name="Google Shape;6737;p212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38" name="Google Shape;6738;p212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39" name="Google Shape;6739;p212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6740" name="Google Shape;6740;p21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21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21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21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44" name="Google Shape;6744;p212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45" name="Google Shape;6745;p212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6746" name="Google Shape;6746;p21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21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21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21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21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21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21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21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4" name="Google Shape;6754;p212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6755" name="Google Shape;6755;p21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21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21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21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21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21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21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21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63" name="Google Shape;6763;p212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4" name="Google Shape;6764;p212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6765" name="Shape 6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6" name="Google Shape;6766;p21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767" name="Google Shape;6767;p213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68" name="Google Shape;6768;p213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69" name="Google Shape;6769;p213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6770" name="Google Shape;6770;p21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21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21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73" name="Google Shape;6773;p213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4" name="Google Shape;6774;p213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5" name="Google Shape;6775;p213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76" name="Google Shape;6776;p213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77" name="Google Shape;6777;p213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6778" name="Google Shape;6778;p21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21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80" name="Google Shape;6780;p213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81" name="Google Shape;6781;p213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82" name="Google Shape;6782;p213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6783" name="Google Shape;6783;p21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21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21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21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21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21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21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21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791" name="Google Shape;6791;p213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6792" name="Shape 6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3" name="Google Shape;6793;p21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794" name="Google Shape;6794;p214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795" name="Google Shape;6795;p214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796" name="Google Shape;6796;p214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6797" name="Google Shape;6797;p21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21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21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0" name="Google Shape;6800;p214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1" name="Google Shape;6801;p214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2" name="Google Shape;6802;p214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3" name="Google Shape;6803;p214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04" name="Google Shape;6804;p214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6805" name="Google Shape;6805;p21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21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07" name="Google Shape;6807;p214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08" name="Google Shape;6808;p214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09" name="Google Shape;6809;p214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6810" name="Google Shape;6810;p21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21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21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21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21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21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21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21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18" name="Google Shape;6818;p214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6819" name="Shape 6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0" name="Google Shape;6820;p21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821" name="Google Shape;6821;p215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2" name="Google Shape;6822;p215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23" name="Google Shape;6823;p215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6824" name="Google Shape;6824;p21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21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21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27" name="Google Shape;6827;p215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8" name="Google Shape;6828;p215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29" name="Google Shape;6829;p215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30" name="Google Shape;6830;p215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6831" name="Google Shape;6831;p21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21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3" name="Google Shape;6833;p215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34" name="Google Shape;6834;p215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35" name="Google Shape;6835;p215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6836" name="Google Shape;6836;p21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21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21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21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21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21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21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21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44" name="Google Shape;6844;p215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5" name="Google Shape;6845;p215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6846" name="Shape 68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7" name="Google Shape;6847;p216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48" name="Google Shape;6848;p216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6849" name="Google Shape;6849;p216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50" name="Google Shape;6850;p216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6851" name="Google Shape;6851;p216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6852" name="Google Shape;6852;p216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6853" name="Google Shape;6853;p216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4" name="Google Shape;6854;p216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5" name="Google Shape;6855;p216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56" name="Google Shape;6856;p216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57" name="Google Shape;6857;p216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6858" name="Google Shape;6858;p21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21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21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61" name="Google Shape;6861;p216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62" name="Google Shape;6862;p216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6863" name="Google Shape;6863;p21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21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21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21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7" name="Google Shape;6867;p216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6868" name="Google Shape;6868;p21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21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21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21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21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21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21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21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6" name="Google Shape;6876;p216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6877" name="Google Shape;6877;p21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21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21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21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21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21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21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21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85" name="Google Shape;6885;p216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6" name="Google Shape;6886;p216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87" name="Google Shape;6887;p216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6888" name="Shape 6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9" name="Google Shape;6889;p21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890" name="Google Shape;6890;p217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891" name="Google Shape;6891;p217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892" name="Google Shape;6892;p217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893" name="Google Shape;6893;p217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6894" name="Google Shape;6894;p217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5" name="Google Shape;6895;p217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6" name="Google Shape;6896;p217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7" name="Google Shape;6897;p217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98" name="Google Shape;6898;p217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899" name="Google Shape;6899;p217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6900" name="Google Shape;6900;p21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21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21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03" name="Google Shape;6903;p217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04" name="Google Shape;6904;p217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6905" name="Google Shape;6905;p21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21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21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21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9" name="Google Shape;6909;p217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6910" name="Google Shape;6910;p21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21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21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21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21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21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21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21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18" name="Google Shape;6918;p217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9" name="Google Shape;6919;p217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0" name="Google Shape;6920;p217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21" name="Google Shape;6921;p217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6922" name="Google Shape;6922;p21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21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21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21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21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21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21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21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6930" name="Shape 6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1" name="Google Shape;6931;p218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2" name="Google Shape;6932;p218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933" name="Google Shape;6933;p218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34" name="Google Shape;6934;p218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5" name="Google Shape;6935;p218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6" name="Google Shape;6936;p218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7" name="Google Shape;6937;p218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38" name="Google Shape;6938;p218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939" name="Google Shape;6939;p21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21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21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42" name="Google Shape;6942;p218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43" name="Google Shape;6943;p218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6944" name="Google Shape;6944;p21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21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21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21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8" name="Google Shape;6948;p218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6949" name="Google Shape;6949;p21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21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21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21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21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21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21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21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7" name="Google Shape;6957;p218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6958" name="Google Shape;6958;p21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21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21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21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21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21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21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21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66" name="Google Shape;6966;p218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7" name="Google Shape;6967;p218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68" name="Google Shape;6968;p218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1_Picture with Caption">
  <p:cSld name="1_Picture with Caption">
    <p:spTree>
      <p:nvGrpSpPr>
        <p:cNvPr id="251" name="Shape 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" name="Google Shape;252;p23"/>
          <p:cNvSpPr txBox="1"/>
          <p:nvPr>
            <p:ph type="title"/>
          </p:nvPr>
        </p:nvSpPr>
        <p:spPr>
          <a:xfrm>
            <a:off x="510242" y="564921"/>
            <a:ext cx="7210393" cy="81070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2700"/>
              <a:buFont typeface="Century Gothic"/>
              <a:buNone/>
              <a:defRPr sz="27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3" name="Google Shape;253;p23"/>
          <p:cNvSpPr/>
          <p:nvPr>
            <p:ph idx="2" type="pic"/>
          </p:nvPr>
        </p:nvSpPr>
        <p:spPr>
          <a:xfrm>
            <a:off x="3651250" y="1752656"/>
            <a:ext cx="4069387" cy="2699484"/>
          </a:xfrm>
          <a:prstGeom prst="rect">
            <a:avLst/>
          </a:prstGeom>
          <a:noFill/>
          <a:ln>
            <a:noFill/>
          </a:ln>
          <a:effectLst>
            <a:outerShdw blurRad="76200" rotWithShape="0" algn="tl" dir="5040000" dist="63500">
              <a:srgbClr val="000000">
                <a:alpha val="40784"/>
              </a:srgbClr>
            </a:outerShdw>
          </a:effectLst>
        </p:spPr>
      </p:sp>
      <p:sp>
        <p:nvSpPr>
          <p:cNvPr id="254" name="Google Shape;254;p23"/>
          <p:cNvSpPr txBox="1"/>
          <p:nvPr>
            <p:ph idx="1" type="body"/>
          </p:nvPr>
        </p:nvSpPr>
        <p:spPr>
          <a:xfrm>
            <a:off x="510242" y="1752655"/>
            <a:ext cx="2907192" cy="2699486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SzPts val="1200"/>
              <a:buNone/>
              <a:defRPr sz="12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800"/>
              <a:buNone/>
              <a:defRPr sz="800"/>
            </a:lvl9pPr>
          </a:lstStyle>
          <a:p/>
        </p:txBody>
      </p:sp>
      <p:sp>
        <p:nvSpPr>
          <p:cNvPr id="255" name="Google Shape;255;p23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6" name="Google Shape;256;p23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57" name="Google Shape;257;p23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6969" name="Shape 6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70" name="Google Shape;6970;p219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71" name="Google Shape;6971;p219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6972" name="Google Shape;6972;p219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6973" name="Google Shape;6973;p219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6974" name="Google Shape;6974;p219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6975" name="Google Shape;6975;p21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21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21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21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79" name="Google Shape;6979;p219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0" name="Google Shape;6980;p219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81" name="Google Shape;6981;p219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6982" name="Google Shape;6982;p21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21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21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85" name="Google Shape;6985;p219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6" name="Google Shape;6986;p219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87" name="Google Shape;6987;p219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88" name="Google Shape;6988;p219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6989" name="Google Shape;6989;p21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21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21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21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21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21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21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21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7" name="Google Shape;6997;p219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6998" name="Shape 69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99" name="Google Shape;6999;p220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00" name="Google Shape;7000;p220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1" name="Google Shape;7001;p220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7002" name="Google Shape;7002;p22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22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22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22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22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22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22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22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0" name="Google Shape;7010;p220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7011" name="Google Shape;7011;p22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22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13" name="Google Shape;7013;p220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14" name="Google Shape;7014;p220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7015" name="Google Shape;7015;p22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22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22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22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22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0" name="Google Shape;7020;p220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7021" name="Google Shape;7021;p22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22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22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4" name="Google Shape;7024;p220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7025" name="Google Shape;7025;p22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22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27" name="Google Shape;7027;p220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8" name="Google Shape;7028;p220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29" name="Google Shape;7029;p220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0" name="Google Shape;7030;p220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1" name="Google Shape;7031;p220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2" name="Google Shape;7032;p220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7033" name="Shape 7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34" name="Google Shape;7034;p221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5" name="Google Shape;7035;p221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6" name="Google Shape;7036;p221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7" name="Google Shape;7037;p221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38" name="Google Shape;7038;p221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39" name="Google Shape;7039;p221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7040" name="Google Shape;7040;p22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22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22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43" name="Google Shape;7043;p221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44" name="Google Shape;7044;p221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7045" name="Google Shape;7045;p22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22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22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22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9" name="Google Shape;7049;p221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7050" name="Google Shape;7050;p22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22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22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22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22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22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22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22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8" name="Google Shape;7058;p221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7059" name="Google Shape;7059;p22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22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22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22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22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22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22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22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7" name="Google Shape;7067;p221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8" name="Google Shape;7068;p221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69" name="Google Shape;7069;p221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7073" name="Shape 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4" name="Google Shape;7074;p223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5" name="Google Shape;7075;p223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7076" name="Google Shape;7076;p223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077" name="Google Shape;7077;p223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8" name="Google Shape;7078;p223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79" name="Google Shape;7079;p223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80" name="Google Shape;7080;p223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81" name="Google Shape;7081;p223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7082" name="Google Shape;7082;p22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22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22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22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22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22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22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22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90" name="Google Shape;7090;p223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91" name="Google Shape;7091;p223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7092" name="Google Shape;7092;p223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223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4" name="Google Shape;7094;p223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7095" name="Google Shape;7095;p22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22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7" name="Google Shape;7097;p223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7098" name="Google Shape;7098;p22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22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0" name="Google Shape;7100;p223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1" name="Google Shape;7101;p223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2" name="Google Shape;7102;p223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3" name="Google Shape;7103;p223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04" name="Google Shape;7104;p223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05" name="Google Shape;7105;p223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7106" name="Google Shape;7106;p22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22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22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22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22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1" name="Google Shape;7111;p223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7112" name="Google Shape;7112;p22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22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22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5" name="Google Shape;7115;p223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7116" name="Google Shape;7116;p223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223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8" name="Google Shape;7118;p223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7119" name="Google Shape;7119;p22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22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22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22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22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24" name="Google Shape;7124;p223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5" name="Google Shape;7125;p223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26" name="Google Shape;7126;p223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27" name="Google Shape;7127;p223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7128" name="Google Shape;7128;p22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22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22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22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22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22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22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22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7136" name="Shape 7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7" name="Google Shape;7137;p224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38" name="Google Shape;7138;p224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139" name="Google Shape;7139;p224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140" name="Google Shape;7140;p224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141" name="Google Shape;7141;p224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2" name="Google Shape;7142;p224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43" name="Google Shape;7143;p224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4" name="Google Shape;7144;p224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7145" name="Google Shape;7145;p22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22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7" name="Google Shape;7147;p224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7148" name="Google Shape;7148;p22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22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0" name="Google Shape;7150;p224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1" name="Google Shape;7151;p224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7152" name="Google Shape;7152;p22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22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22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5" name="Google Shape;7155;p224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6" name="Google Shape;7156;p224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7" name="Google Shape;7157;p224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7158" name="Google Shape;7158;p22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22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22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22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2" name="Google Shape;7162;p224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7163" name="Google Shape;7163;p22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22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22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22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22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22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22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22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1" name="Google Shape;7171;p224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7172" name="Google Shape;7172;p22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22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22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22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22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22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22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22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80" name="Google Shape;7180;p224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1" name="Google Shape;7181;p224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7182" name="Shape 7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3" name="Google Shape;7183;p22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184" name="Google Shape;7184;p225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185" name="Google Shape;7185;p225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86" name="Google Shape;7186;p225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7187" name="Google Shape;7187;p22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22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22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90" name="Google Shape;7190;p225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91" name="Google Shape;7191;p225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92" name="Google Shape;7192;p225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7193" name="Google Shape;7193;p22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22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22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22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22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22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22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22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1" name="Google Shape;7201;p225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7202" name="Google Shape;7202;p22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22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4" name="Google Shape;7204;p225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05" name="Google Shape;7205;p225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06" name="Google Shape;7206;p225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07" name="Google Shape;7207;p225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08" name="Google Shape;7208;p225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7209" name="Google Shape;7209;p22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22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11" name="Google Shape;7211;p225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12" name="Google Shape;7212;p225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13" name="Google Shape;7213;p225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7214" name="Google Shape;7214;p22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22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22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22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22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7219" name="Shape 7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20" name="Google Shape;7220;p22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221" name="Google Shape;7221;p226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222" name="Google Shape;7222;p226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223" name="Google Shape;7223;p226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7224" name="Google Shape;7224;p226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7225" name="Google Shape;7225;p226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7226" name="Google Shape;7226;p22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22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22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29" name="Google Shape;7229;p226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30" name="Google Shape;7230;p226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1" name="Google Shape;7231;p226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7232" name="Google Shape;7232;p22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22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22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22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22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22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22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22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40" name="Google Shape;7240;p226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41" name="Google Shape;7241;p226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7242" name="Google Shape;7242;p22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22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44" name="Google Shape;7244;p226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45" name="Google Shape;7245;p226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7246" name="Google Shape;7246;p22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22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48" name="Google Shape;7248;p226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9" name="Google Shape;7249;p226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0" name="Google Shape;7250;p226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51" name="Google Shape;7251;p226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7252" name="Google Shape;7252;p22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22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22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22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22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7257" name="Shape 7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58" name="Google Shape;7258;p22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259" name="Google Shape;7259;p227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0" name="Google Shape;7260;p227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1" name="Google Shape;7261;p227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7262" name="Google Shape;7262;p22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22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22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65" name="Google Shape;7265;p227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6" name="Google Shape;7266;p227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67" name="Google Shape;7267;p227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8" name="Google Shape;7268;p227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7269" name="Google Shape;7269;p22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22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71" name="Google Shape;7271;p227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72" name="Google Shape;7272;p227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73" name="Google Shape;7273;p227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7274" name="Google Shape;7274;p22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22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22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22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22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22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22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22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82" name="Google Shape;7282;p227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7283" name="Shape 7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4" name="Google Shape;7284;p228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285" name="Google Shape;7285;p228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286" name="Google Shape;7286;p228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7" name="Google Shape;7287;p228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8" name="Google Shape;7288;p228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89" name="Google Shape;7289;p228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90" name="Google Shape;7290;p228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7291" name="Google Shape;7291;p22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22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93" name="Google Shape;7293;p228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94" name="Google Shape;7294;p228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7295" name="Google Shape;7295;p22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22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22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98" name="Google Shape;7298;p228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99" name="Google Shape;7299;p228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7300" name="Google Shape;7300;p22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22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22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22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4" name="Google Shape;7304;p228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7305" name="Google Shape;7305;p22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22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22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22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22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22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22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22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3" name="Google Shape;7313;p228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7314" name="Google Shape;7314;p22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22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22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22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22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22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22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22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22" name="Google Shape;7322;p228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3" name="Google Shape;7323;p228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4" name="Google Shape;7324;p228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5" name="Google Shape;7325;p228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7326" name="Shape 7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27" name="Google Shape;7327;p229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7328" name="Google Shape;7328;p229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29" name="Google Shape;7329;p229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0" name="Google Shape;7330;p229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1" name="Google Shape;7331;p229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32" name="Google Shape;7332;p229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33" name="Google Shape;7333;p229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7334" name="Google Shape;7334;p22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22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22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37" name="Google Shape;7337;p229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38" name="Google Shape;7338;p229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7339" name="Google Shape;7339;p22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22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22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22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3" name="Google Shape;7343;p229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7344" name="Google Shape;7344;p22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22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22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22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22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22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22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22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2" name="Google Shape;7352;p229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7353" name="Google Shape;7353;p22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22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22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22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22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22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22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22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61" name="Google Shape;7361;p229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2" name="Google Shape;7362;p229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3" name="Google Shape;7363;p229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4" name="Google Shape;7364;p229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58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p24"/>
          <p:cNvSpPr/>
          <p:nvPr/>
        </p:nvSpPr>
        <p:spPr>
          <a:xfrm>
            <a:off x="0" y="1"/>
            <a:ext cx="9144000" cy="3902869"/>
          </a:xfrm>
          <a:custGeom>
            <a:rect b="b" l="l" r="r" t="t"/>
            <a:pathLst>
              <a:path extrusionOk="0" h="3278" w="5760">
                <a:moveTo>
                  <a:pt x="0" y="0"/>
                </a:moveTo>
                <a:lnTo>
                  <a:pt x="5760" y="0"/>
                </a:lnTo>
                <a:lnTo>
                  <a:pt x="5760" y="3090"/>
                </a:lnTo>
                <a:lnTo>
                  <a:pt x="4817" y="3090"/>
                </a:lnTo>
                <a:lnTo>
                  <a:pt x="4637" y="3270"/>
                </a:lnTo>
                <a:lnTo>
                  <a:pt x="4637" y="3270"/>
                </a:lnTo>
                <a:lnTo>
                  <a:pt x="4633" y="3272"/>
                </a:lnTo>
                <a:lnTo>
                  <a:pt x="4627" y="3275"/>
                </a:lnTo>
                <a:lnTo>
                  <a:pt x="4621" y="3278"/>
                </a:lnTo>
                <a:lnTo>
                  <a:pt x="4616" y="3278"/>
                </a:lnTo>
                <a:lnTo>
                  <a:pt x="4610" y="3278"/>
                </a:lnTo>
                <a:lnTo>
                  <a:pt x="4605" y="3275"/>
                </a:lnTo>
                <a:lnTo>
                  <a:pt x="4599" y="3272"/>
                </a:lnTo>
                <a:lnTo>
                  <a:pt x="4595" y="3270"/>
                </a:lnTo>
                <a:lnTo>
                  <a:pt x="4415" y="3090"/>
                </a:lnTo>
                <a:lnTo>
                  <a:pt x="0" y="309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0" name="Google Shape;260;p24"/>
          <p:cNvSpPr txBox="1"/>
          <p:nvPr>
            <p:ph type="title"/>
          </p:nvPr>
        </p:nvSpPr>
        <p:spPr>
          <a:xfrm>
            <a:off x="607500" y="2213547"/>
            <a:ext cx="7921064" cy="11016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600"/>
              <a:buFont typeface="Century Gothic"/>
              <a:buNone/>
              <a:defRPr b="1" sz="3600" cap="none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1" name="Google Shape;261;p24"/>
          <p:cNvSpPr txBox="1"/>
          <p:nvPr>
            <p:ph idx="1" type="body"/>
          </p:nvPr>
        </p:nvSpPr>
        <p:spPr>
          <a:xfrm>
            <a:off x="607500" y="3960901"/>
            <a:ext cx="7921064" cy="325466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Autofit/>
          </a:bodyPr>
          <a:lstStyle>
            <a:lvl1pPr indent="-228600" lvl="0" marL="457200" algn="r">
              <a:spcBef>
                <a:spcPts val="3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1200"/>
              <a:buNone/>
              <a:defRPr sz="1200">
                <a:solidFill>
                  <a:schemeClr val="lt1"/>
                </a:solidFill>
              </a:defRPr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1100"/>
              <a:buNone/>
              <a:defRPr sz="1100">
                <a:solidFill>
                  <a:schemeClr val="lt1"/>
                </a:solidFill>
              </a:defRPr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1100"/>
              <a:buNone/>
              <a:defRPr sz="11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62" name="Google Shape;262;p24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3" name="Google Shape;263;p24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4" name="Google Shape;264;p24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7365" name="Shape 7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66" name="Google Shape;7366;p230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67" name="Google Shape;7367;p230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7368" name="Google Shape;7368;p230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7369" name="Google Shape;7369;p230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0" name="Google Shape;7370;p230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71" name="Google Shape;7371;p230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7372" name="Google Shape;7372;p23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23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4" name="Google Shape;7374;p230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7375" name="Google Shape;7375;p23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23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77" name="Google Shape;7377;p230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78" name="Google Shape;7378;p230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79" name="Google Shape;7379;p230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7380" name="Google Shape;7380;p23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23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23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83" name="Google Shape;7383;p230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84" name="Google Shape;7384;p230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7385" name="Google Shape;7385;p23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23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23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23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389" name="Google Shape;7389;p230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390" name="Google Shape;7390;p230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391" name="Google Shape;7391;p230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7392" name="Google Shape;7392;p23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23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23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23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23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23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23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23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0" name="Google Shape;7400;p230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7401" name="Google Shape;7401;p23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23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23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23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23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23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23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23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09" name="Google Shape;7409;p230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0" name="Google Shape;7410;p230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7411" name="Shape 7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2" name="Google Shape;7412;p231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7413" name="Shape 7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14" name="Google Shape;7414;p232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7415" name="Google Shape;7415;p232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7416" name="Google Shape;7416;p232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7" name="Google Shape;7417;p232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8" name="Google Shape;7418;p232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19" name="Google Shape;7419;p232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20" name="Google Shape;7420;p232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21" name="Google Shape;7421;p232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7422" name="Google Shape;7422;p23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23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23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25" name="Google Shape;7425;p232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26" name="Google Shape;7426;p232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7427" name="Google Shape;7427;p23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23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23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23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1" name="Google Shape;7431;p232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7432" name="Google Shape;7432;p23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23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23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23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23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23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23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23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0" name="Google Shape;7440;p232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7441" name="Google Shape;7441;p23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23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23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23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23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23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23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23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49" name="Google Shape;7449;p232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0" name="Google Shape;7450;p232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51" name="Google Shape;7451;p232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7452" name="Shape 745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7453" name="Shape 7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4" name="Google Shape;7454;p234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55" name="Google Shape;7455;p234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56" name="Google Shape;7456;p234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57" name="Google Shape;7457;p234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58" name="Google Shape;7458;p234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59" name="Google Shape;7459;p234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60" name="Google Shape;7460;p234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461" name="Google Shape;7461;p234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462" name="Google Shape;7462;p234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463" name="Google Shape;7463;p234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464" name="Google Shape;7464;p234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465" name="Google Shape;7465;p234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466" name="Google Shape;7466;p234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467" name="Google Shape;7467;p234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68" name="Google Shape;7468;p234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7469" name="Google Shape;7469;p23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23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23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23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23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23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23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23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77" name="Google Shape;7477;p234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7478" name="Google Shape;7478;p23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23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0" name="Google Shape;7480;p234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7481" name="Google Shape;7481;p23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23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83" name="Google Shape;7483;p234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84" name="Google Shape;7484;p234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7485" name="Google Shape;7485;p23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23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23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23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23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90" name="Google Shape;7490;p234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7491" name="Google Shape;7491;p23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23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23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494" name="Google Shape;7494;p234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95" name="Google Shape;7495;p234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96" name="Google Shape;7496;p234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97" name="Google Shape;7497;p234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98" name="Google Shape;7498;p234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499" name="Google Shape;7499;p234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500" name="Shape 7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01" name="Google Shape;7501;p235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502" name="Google Shape;7502;p235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503" name="Google Shape;7503;p235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04" name="Google Shape;7504;p235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05" name="Google Shape;7505;p235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7506" name="Google Shape;7506;p23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23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23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23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23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23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23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23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4" name="Google Shape;7514;p235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7515" name="Google Shape;7515;p23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23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17" name="Google Shape;7517;p235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18" name="Google Shape;7518;p235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7519" name="Google Shape;7519;p23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23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23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23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23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4" name="Google Shape;7524;p235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7525" name="Google Shape;7525;p23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23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23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8" name="Google Shape;7528;p235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7529" name="Google Shape;7529;p23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23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31" name="Google Shape;7531;p235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32" name="Google Shape;7532;p235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33" name="Google Shape;7533;p235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34" name="Google Shape;7534;p235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35" name="Google Shape;7535;p235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36" name="Google Shape;7536;p235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37" name="Google Shape;7537;p235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7538" name="Google Shape;7538;p23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23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40" name="Google Shape;7540;p235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1" name="Google Shape;7541;p235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2" name="Google Shape;7542;p235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7543" name="Shape 75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44" name="Google Shape;7544;p236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545" name="Google Shape;7545;p236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546" name="Google Shape;7546;p236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47" name="Google Shape;7547;p236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48" name="Google Shape;7548;p236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7549" name="Google Shape;7549;p23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23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23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23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23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23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23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23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7" name="Google Shape;7557;p236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7558" name="Google Shape;7558;p23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23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60" name="Google Shape;7560;p236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61" name="Google Shape;7561;p236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7562" name="Google Shape;7562;p23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23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23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23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23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7" name="Google Shape;7567;p236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7568" name="Google Shape;7568;p23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23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23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1" name="Google Shape;7571;p236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7572" name="Google Shape;7572;p23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23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74" name="Google Shape;7574;p236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75" name="Google Shape;7575;p236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76" name="Google Shape;7576;p236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77" name="Google Shape;7577;p236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78" name="Google Shape;7578;p236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79" name="Google Shape;7579;p236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0" name="Google Shape;7580;p236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1" name="Google Shape;7581;p236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2" name="Google Shape;7582;p236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7583" name="Shape 7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84" name="Google Shape;7584;p23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585" name="Google Shape;7585;p237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7586" name="Google Shape;7586;p237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7" name="Google Shape;7587;p237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8" name="Google Shape;7588;p237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589" name="Google Shape;7589;p237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0" name="Google Shape;7590;p237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7591" name="Google Shape;7591;p23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23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23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94" name="Google Shape;7594;p237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95" name="Google Shape;7595;p237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7596" name="Google Shape;7596;p23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23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23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23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0" name="Google Shape;7600;p237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7601" name="Google Shape;7601;p23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23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23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23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23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23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23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23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09" name="Google Shape;7609;p237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7610" name="Google Shape;7610;p23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23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23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23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23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23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23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23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18" name="Google Shape;7618;p237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7619" name="Shape 76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0" name="Google Shape;7620;p238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1" name="Google Shape;7621;p238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7622" name="Google Shape;7622;p238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623" name="Google Shape;7623;p238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24" name="Google Shape;7624;p238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5" name="Google Shape;7625;p238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6" name="Google Shape;7626;p238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27" name="Google Shape;7627;p238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7628" name="Google Shape;7628;p23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23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0" name="Google Shape;7630;p238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7631" name="Google Shape;7631;p23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23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3" name="Google Shape;7633;p238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34" name="Google Shape;7634;p238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35" name="Google Shape;7635;p238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7636" name="Google Shape;7636;p23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23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23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39" name="Google Shape;7639;p238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0" name="Google Shape;7640;p238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41" name="Google Shape;7641;p238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7642" name="Google Shape;7642;p23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23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23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23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6" name="Google Shape;7646;p238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7647" name="Google Shape;7647;p23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23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23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23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23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23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23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23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5" name="Google Shape;7655;p238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6" name="Google Shape;7656;p238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7" name="Google Shape;7657;p238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7658" name="Google Shape;7658;p23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23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23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23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23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23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23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23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7666" name="Shape 7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7" name="Google Shape;7667;p23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668" name="Google Shape;7668;p239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669" name="Google Shape;7669;p239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70" name="Google Shape;7670;p239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671" name="Google Shape;7671;p239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72" name="Google Shape;7672;p239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673" name="Google Shape;7673;p239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74" name="Google Shape;7674;p239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675" name="Google Shape;7675;p239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676" name="Google Shape;7676;p239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7" name="Google Shape;7677;p239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7678" name="Google Shape;7678;p23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23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23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23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23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23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23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23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6" name="Google Shape;7686;p239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7687" name="Google Shape;7687;p23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23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23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23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23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23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23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23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5" name="Google Shape;7695;p239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7696" name="Google Shape;7696;p23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23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98" name="Google Shape;7698;p239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7699" name="Google Shape;7699;p23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23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1" name="Google Shape;7701;p239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2" name="Google Shape;7702;p239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3" name="Google Shape;7703;p239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7704" name="Google Shape;7704;p23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23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23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23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23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09" name="Google Shape;7709;p239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0" name="Google Shape;7710;p239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1" name="Google Shape;7711;p239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2" name="Google Shape;7712;p239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3" name="Google Shape;7713;p239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4" name="Google Shape;7714;p239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wo Content" type="twoObj">
  <p:cSld name="TWO_OBJECTS">
    <p:spTree>
      <p:nvGrpSpPr>
        <p:cNvPr id="265" name="Shape 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" name="Google Shape;266;p25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67" name="Google Shape;267;p25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68" name="Google Shape;268;p25"/>
          <p:cNvSpPr txBox="1"/>
          <p:nvPr>
            <p:ph idx="1" type="body"/>
          </p:nvPr>
        </p:nvSpPr>
        <p:spPr>
          <a:xfrm>
            <a:off x="614034" y="1666715"/>
            <a:ext cx="3889405" cy="2729072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69" name="Google Shape;269;p25"/>
          <p:cNvSpPr txBox="1"/>
          <p:nvPr>
            <p:ph idx="2" type="body"/>
          </p:nvPr>
        </p:nvSpPr>
        <p:spPr>
          <a:xfrm>
            <a:off x="4640561" y="1666715"/>
            <a:ext cx="3895937" cy="272907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70" name="Google Shape;270;p25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1" name="Google Shape;271;p25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2" name="Google Shape;272;p25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7715" name="Shape 77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6" name="Google Shape;7716;p24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717" name="Google Shape;7717;p240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18" name="Google Shape;7718;p240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19" name="Google Shape;7719;p240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20" name="Google Shape;7720;p240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1" name="Google Shape;7721;p240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22" name="Google Shape;7722;p240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3" name="Google Shape;7723;p240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24" name="Google Shape;7724;p240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25" name="Google Shape;7725;p240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6" name="Google Shape;7726;p240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7" name="Google Shape;7727;p240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7728" name="Google Shape;7728;p24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24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24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24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24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24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24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24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6" name="Google Shape;7736;p240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7737" name="Google Shape;7737;p24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24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39" name="Google Shape;7739;p240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40" name="Google Shape;7740;p240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7741" name="Google Shape;7741;p24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24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24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24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24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6" name="Google Shape;7746;p240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7747" name="Google Shape;7747;p24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24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24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0" name="Google Shape;7750;p240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7751" name="Google Shape;7751;p24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24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3" name="Google Shape;7753;p240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4" name="Google Shape;7754;p240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5" name="Google Shape;7755;p240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6" name="Google Shape;7756;p240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7" name="Google Shape;7757;p240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8" name="Google Shape;7758;p240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7759" name="Shape 77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0" name="Google Shape;7760;p24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761" name="Google Shape;7761;p241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62" name="Google Shape;7762;p241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63" name="Google Shape;7763;p241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64" name="Google Shape;7764;p241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65" name="Google Shape;7765;p241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766" name="Google Shape;7766;p241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7767" name="Google Shape;7767;p241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7768" name="Google Shape;7768;p24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24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0" name="Google Shape;7770;p241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7771" name="Google Shape;7771;p24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24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3" name="Google Shape;7773;p241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4" name="Google Shape;7774;p241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7775" name="Google Shape;7775;p24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24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24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78" name="Google Shape;7778;p241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79" name="Google Shape;7779;p241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7780" name="Google Shape;7780;p24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24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24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24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84" name="Google Shape;7784;p241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85" name="Google Shape;7785;p241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7786" name="Google Shape;7786;p24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24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24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24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24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24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24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24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4" name="Google Shape;7794;p241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5" name="Google Shape;7795;p241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7796" name="Google Shape;7796;p24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24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24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24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24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24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24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24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04" name="Google Shape;7804;p241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7805" name="Shape 7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6" name="Google Shape;7806;p24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807" name="Google Shape;7807;p242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08" name="Google Shape;7808;p242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09" name="Google Shape;7809;p242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10" name="Google Shape;7810;p242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11" name="Google Shape;7811;p242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12" name="Google Shape;7812;p242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13" name="Google Shape;7813;p242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14" name="Google Shape;7814;p242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15" name="Google Shape;7815;p242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16" name="Google Shape;7816;p242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17" name="Google Shape;7817;p242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7818" name="Google Shape;7818;p242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819" name="Google Shape;7819;p242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0" name="Google Shape;7820;p242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1" name="Google Shape;7821;p242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7822" name="Google Shape;7822;p24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24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24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25" name="Google Shape;7825;p242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26" name="Google Shape;7826;p242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27" name="Google Shape;7827;p242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7828" name="Google Shape;7828;p24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24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0" name="Google Shape;7830;p242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31" name="Google Shape;7831;p242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32" name="Google Shape;7832;p242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7833" name="Google Shape;7833;p24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24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24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24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24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24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24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24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41" name="Google Shape;7841;p242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42" name="Google Shape;7842;p242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7843" name="Shape 7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44" name="Google Shape;7844;p243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7845" name="Google Shape;7845;p243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7846" name="Google Shape;7846;p243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47" name="Google Shape;7847;p243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7848" name="Google Shape;7848;p24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24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0" name="Google Shape;7850;p243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7851" name="Google Shape;7851;p24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24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3" name="Google Shape;7853;p243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54" name="Google Shape;7854;p243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7855" name="Google Shape;7855;p24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24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24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58" name="Google Shape;7858;p243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59" name="Google Shape;7859;p243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0" name="Google Shape;7860;p243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7861" name="Google Shape;7861;p24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24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24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24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5" name="Google Shape;7865;p243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6" name="Google Shape;7866;p243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7867" name="Google Shape;7867;p24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24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24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24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24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24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24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24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5" name="Google Shape;7875;p243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7876" name="Google Shape;7876;p24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24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24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24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24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24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24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24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4" name="Google Shape;7884;p243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85" name="Google Shape;7885;p243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7886" name="Shape 7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7" name="Google Shape;7887;p24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888" name="Google Shape;7888;p244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89" name="Google Shape;7889;p244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0" name="Google Shape;7890;p244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7891" name="Google Shape;7891;p24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24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24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94" name="Google Shape;7894;p244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5" name="Google Shape;7895;p244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6" name="Google Shape;7896;p244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97" name="Google Shape;7897;p244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98" name="Google Shape;7898;p244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7899" name="Google Shape;7899;p24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24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01" name="Google Shape;7901;p244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02" name="Google Shape;7902;p244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03" name="Google Shape;7903;p244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7904" name="Google Shape;7904;p24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24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24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24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24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24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24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24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2" name="Google Shape;7912;p244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7913" name="Shape 79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4" name="Google Shape;7914;p24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915" name="Google Shape;7915;p245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16" name="Google Shape;7916;p245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7" name="Google Shape;7917;p245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7918" name="Google Shape;7918;p24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24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24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1" name="Google Shape;7921;p245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2" name="Google Shape;7922;p245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3" name="Google Shape;7923;p245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4" name="Google Shape;7924;p245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5" name="Google Shape;7925;p245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7926" name="Google Shape;7926;p24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24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8" name="Google Shape;7928;p245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29" name="Google Shape;7929;p245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30" name="Google Shape;7930;p245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7931" name="Google Shape;7931;p24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24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24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24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24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24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24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24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9" name="Google Shape;7939;p245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7940" name="Shape 7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1" name="Google Shape;7941;p24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942" name="Google Shape;7942;p246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3" name="Google Shape;7943;p246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44" name="Google Shape;7944;p246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7945" name="Google Shape;7945;p24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24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24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48" name="Google Shape;7948;p246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49" name="Google Shape;7949;p246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0" name="Google Shape;7950;p246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1" name="Google Shape;7951;p246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7952" name="Google Shape;7952;p24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24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4" name="Google Shape;7954;p246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55" name="Google Shape;7955;p246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6" name="Google Shape;7956;p246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7957" name="Google Shape;7957;p24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24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24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24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24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24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24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24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65" name="Google Shape;7965;p246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66" name="Google Shape;7966;p246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7967" name="Shape 7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8" name="Google Shape;7968;p247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969" name="Google Shape;7969;p247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7970" name="Google Shape;7970;p247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971" name="Google Shape;7971;p247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7972" name="Google Shape;7972;p247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973" name="Google Shape;7973;p247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7974" name="Google Shape;7974;p247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5" name="Google Shape;7975;p247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6" name="Google Shape;7976;p247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77" name="Google Shape;7977;p247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8" name="Google Shape;7978;p247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7979" name="Google Shape;7979;p24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24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24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82" name="Google Shape;7982;p247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83" name="Google Shape;7983;p247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7984" name="Google Shape;7984;p24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24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24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24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8" name="Google Shape;7988;p247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7989" name="Google Shape;7989;p24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24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24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24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24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24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24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24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7" name="Google Shape;7997;p247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7998" name="Google Shape;7998;p24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24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24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24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24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24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24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24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6" name="Google Shape;8006;p247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07" name="Google Shape;8007;p247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08" name="Google Shape;8008;p247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8009" name="Shape 80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10" name="Google Shape;8010;p24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011" name="Google Shape;8011;p248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012" name="Google Shape;8012;p248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013" name="Google Shape;8013;p248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014" name="Google Shape;8014;p248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015" name="Google Shape;8015;p248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6" name="Google Shape;8016;p248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7" name="Google Shape;8017;p248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8" name="Google Shape;8018;p248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9" name="Google Shape;8019;p248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0" name="Google Shape;8020;p248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8021" name="Google Shape;8021;p24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24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24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24" name="Google Shape;8024;p248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25" name="Google Shape;8025;p248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8026" name="Google Shape;8026;p24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24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24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24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0" name="Google Shape;8030;p248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8031" name="Google Shape;8031;p24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24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24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24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24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24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24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24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9" name="Google Shape;8039;p248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0" name="Google Shape;8040;p248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1" name="Google Shape;8041;p248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42" name="Google Shape;8042;p248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8043" name="Google Shape;8043;p24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24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24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24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24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24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24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24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8051" name="Shape 8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52" name="Google Shape;8052;p249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3" name="Google Shape;8053;p249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054" name="Google Shape;8054;p249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55" name="Google Shape;8055;p249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6" name="Google Shape;8056;p249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7" name="Google Shape;8057;p249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58" name="Google Shape;8058;p249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9" name="Google Shape;8059;p249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060" name="Google Shape;8060;p24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24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24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63" name="Google Shape;8063;p249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64" name="Google Shape;8064;p249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8065" name="Google Shape;8065;p24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24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24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24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9" name="Google Shape;8069;p249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8070" name="Google Shape;8070;p24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24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24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24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24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24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24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24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8" name="Google Shape;8078;p249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8079" name="Google Shape;8079;p24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24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24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24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24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24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24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24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7" name="Google Shape;8087;p249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8" name="Google Shape;8088;p249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9" name="Google Shape;8089;p249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omparison" type="twoTxTwoObj">
  <p:cSld name="TWO_OBJECTS_WITH_TEXT">
    <p:spTree>
      <p:nvGrpSpPr>
        <p:cNvPr id="273" name="Shape 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" name="Google Shape;274;p26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75" name="Google Shape;275;p26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76" name="Google Shape;276;p26"/>
          <p:cNvSpPr txBox="1"/>
          <p:nvPr>
            <p:ph idx="1" type="body"/>
          </p:nvPr>
        </p:nvSpPr>
        <p:spPr>
          <a:xfrm>
            <a:off x="611046" y="1631156"/>
            <a:ext cx="3892393" cy="432197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algn="ctr">
              <a:spcBef>
                <a:spcPts val="300"/>
              </a:spcBef>
              <a:spcAft>
                <a:spcPts val="0"/>
              </a:spcAft>
              <a:buSzPts val="1500"/>
              <a:buNone/>
              <a:defRPr b="0" sz="15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1500"/>
              <a:buNone/>
              <a:defRPr b="1" sz="15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1400"/>
              <a:buNone/>
              <a:defRPr b="1" sz="14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1200"/>
              <a:buNone/>
              <a:defRPr b="1" sz="1200"/>
            </a:lvl9pPr>
          </a:lstStyle>
          <a:p/>
        </p:txBody>
      </p:sp>
      <p:sp>
        <p:nvSpPr>
          <p:cNvPr id="277" name="Google Shape;277;p26"/>
          <p:cNvSpPr txBox="1"/>
          <p:nvPr>
            <p:ph idx="2" type="body"/>
          </p:nvPr>
        </p:nvSpPr>
        <p:spPr>
          <a:xfrm>
            <a:off x="611047" y="2063353"/>
            <a:ext cx="3892392" cy="2332435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78" name="Google Shape;278;p26"/>
          <p:cNvSpPr txBox="1"/>
          <p:nvPr>
            <p:ph idx="3" type="body"/>
          </p:nvPr>
        </p:nvSpPr>
        <p:spPr>
          <a:xfrm>
            <a:off x="4640561" y="1631156"/>
            <a:ext cx="3895937" cy="432197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indent="-228600" lvl="0" marL="457200" algn="ctr">
              <a:spcBef>
                <a:spcPts val="300"/>
              </a:spcBef>
              <a:spcAft>
                <a:spcPts val="0"/>
              </a:spcAft>
              <a:buSzPts val="1500"/>
              <a:buNone/>
              <a:defRPr b="0" sz="15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1500"/>
              <a:buNone/>
              <a:defRPr b="1" sz="15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1400"/>
              <a:buNone/>
              <a:defRPr b="1" sz="14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1200"/>
              <a:buNone/>
              <a:defRPr b="1" sz="12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1200"/>
              <a:buNone/>
              <a:defRPr b="1" sz="1200"/>
            </a:lvl9pPr>
          </a:lstStyle>
          <a:p/>
        </p:txBody>
      </p:sp>
      <p:sp>
        <p:nvSpPr>
          <p:cNvPr id="279" name="Google Shape;279;p26"/>
          <p:cNvSpPr txBox="1"/>
          <p:nvPr>
            <p:ph idx="4" type="body"/>
          </p:nvPr>
        </p:nvSpPr>
        <p:spPr>
          <a:xfrm>
            <a:off x="4640561" y="2063353"/>
            <a:ext cx="3895937" cy="2332435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280" name="Google Shape;280;p26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1" name="Google Shape;281;p26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2" name="Google Shape;282;p26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8090" name="Shape 8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1" name="Google Shape;8091;p250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2" name="Google Shape;8092;p250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093" name="Google Shape;8093;p250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094" name="Google Shape;8094;p250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8095" name="Google Shape;8095;p250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8096" name="Google Shape;8096;p25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25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25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25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0" name="Google Shape;8100;p250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1" name="Google Shape;8101;p250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2" name="Google Shape;8102;p250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8103" name="Google Shape;8103;p25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25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25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6" name="Google Shape;8106;p250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7" name="Google Shape;8107;p250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8" name="Google Shape;8108;p250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9" name="Google Shape;8109;p250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8110" name="Google Shape;8110;p25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25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25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25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25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25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25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25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18" name="Google Shape;8118;p250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8119" name="Shape 8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20" name="Google Shape;8120;p251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21" name="Google Shape;8121;p251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22" name="Google Shape;8122;p251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8123" name="Google Shape;8123;p25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25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25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25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25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25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25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25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1" name="Google Shape;8131;p251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8132" name="Google Shape;8132;p25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3" name="Google Shape;8133;p25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34" name="Google Shape;8134;p251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35" name="Google Shape;8135;p251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136" name="Google Shape;8136;p25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25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25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25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25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1" name="Google Shape;8141;p251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8142" name="Google Shape;8142;p25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25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25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5" name="Google Shape;8145;p251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8146" name="Google Shape;8146;p25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25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48" name="Google Shape;8148;p251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49" name="Google Shape;8149;p251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0" name="Google Shape;8150;p251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1" name="Google Shape;8151;p251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2" name="Google Shape;8152;p251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3" name="Google Shape;8153;p251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8154" name="Shape 8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5" name="Google Shape;8155;p252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6" name="Google Shape;8156;p252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7" name="Google Shape;8157;p252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8" name="Google Shape;8158;p252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9" name="Google Shape;8159;p252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60" name="Google Shape;8160;p252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8161" name="Google Shape;8161;p25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25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25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64" name="Google Shape;8164;p252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65" name="Google Shape;8165;p252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8166" name="Google Shape;8166;p25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25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8" name="Google Shape;8168;p25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9" name="Google Shape;8169;p25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0" name="Google Shape;8170;p252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8171" name="Google Shape;8171;p25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2" name="Google Shape;8172;p25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3" name="Google Shape;8173;p25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25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25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25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25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25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9" name="Google Shape;8179;p252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8180" name="Google Shape;8180;p25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25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25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25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4" name="Google Shape;8184;p25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5" name="Google Shape;8185;p25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25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7" name="Google Shape;8187;p25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88" name="Google Shape;8188;p252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89" name="Google Shape;8189;p252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0" name="Google Shape;8190;p252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8194" name="Shape 8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5" name="Google Shape;8195;p254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6" name="Google Shape;8196;p254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8197" name="Google Shape;8197;p254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198" name="Google Shape;8198;p254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99" name="Google Shape;8199;p254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00" name="Google Shape;8200;p254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01" name="Google Shape;8201;p254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02" name="Google Shape;8202;p254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8203" name="Google Shape;8203;p25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25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25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25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25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25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25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25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11" name="Google Shape;8211;p254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12" name="Google Shape;8212;p254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8213" name="Google Shape;8213;p254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254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5" name="Google Shape;8215;p254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8216" name="Google Shape;8216;p25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25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8" name="Google Shape;8218;p254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8219" name="Google Shape;8219;p25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25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21" name="Google Shape;8221;p254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2" name="Google Shape;8222;p254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3" name="Google Shape;8223;p254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4" name="Google Shape;8224;p254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25" name="Google Shape;8225;p254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26" name="Google Shape;8226;p254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8227" name="Google Shape;8227;p25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25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25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25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25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2" name="Google Shape;8232;p254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8233" name="Google Shape;8233;p25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25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25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254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8237" name="Google Shape;8237;p254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254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9" name="Google Shape;8239;p254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8240" name="Google Shape;8240;p25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25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25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25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25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5" name="Google Shape;8245;p254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6" name="Google Shape;8246;p254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47" name="Google Shape;8247;p254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8" name="Google Shape;8248;p254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8249" name="Google Shape;8249;p25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25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25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25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3" name="Google Shape;8253;p25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4" name="Google Shape;8254;p25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25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25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8257" name="Shape 8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58" name="Google Shape;8258;p255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59" name="Google Shape;8259;p255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260" name="Google Shape;8260;p255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261" name="Google Shape;8261;p255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62" name="Google Shape;8262;p255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3" name="Google Shape;8263;p255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64" name="Google Shape;8264;p255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65" name="Google Shape;8265;p255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8266" name="Google Shape;8266;p25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25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8" name="Google Shape;8268;p255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8269" name="Google Shape;8269;p25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25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71" name="Google Shape;8271;p255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72" name="Google Shape;8272;p255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8273" name="Google Shape;8273;p25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25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25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76" name="Google Shape;8276;p255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77" name="Google Shape;8277;p255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78" name="Google Shape;8278;p255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8279" name="Google Shape;8279;p25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25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25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25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3" name="Google Shape;8283;p255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8284" name="Google Shape;8284;p25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25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25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25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25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25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25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25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2" name="Google Shape;8292;p255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8293" name="Google Shape;8293;p25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25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25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25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25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25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25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25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01" name="Google Shape;8301;p255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02" name="Google Shape;8302;p255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8303" name="Shape 8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04" name="Google Shape;8304;p25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305" name="Google Shape;8305;p256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306" name="Google Shape;8306;p256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07" name="Google Shape;8307;p256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8308" name="Google Shape;8308;p25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25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25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11" name="Google Shape;8311;p256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12" name="Google Shape;8312;p256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13" name="Google Shape;8313;p256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8314" name="Google Shape;8314;p25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25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25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25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25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25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25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25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2" name="Google Shape;8322;p256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8323" name="Google Shape;8323;p25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25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5" name="Google Shape;8325;p256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6" name="Google Shape;8326;p256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7" name="Google Shape;8327;p256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28" name="Google Shape;8328;p256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29" name="Google Shape;8329;p256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8330" name="Google Shape;8330;p25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25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32" name="Google Shape;8332;p256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33" name="Google Shape;8333;p256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34" name="Google Shape;8334;p256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335" name="Google Shape;8335;p25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25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25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25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25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8340" name="Shape 83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1" name="Google Shape;8341;p25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342" name="Google Shape;8342;p257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343" name="Google Shape;8343;p257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344" name="Google Shape;8344;p257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8345" name="Google Shape;8345;p257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8346" name="Google Shape;8346;p257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8347" name="Google Shape;8347;p25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25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25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50" name="Google Shape;8350;p257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51" name="Google Shape;8351;p257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52" name="Google Shape;8352;p257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8353" name="Google Shape;8353;p25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25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25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25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7" name="Google Shape;8357;p25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25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25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25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1" name="Google Shape;8361;p257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2" name="Google Shape;8362;p257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8363" name="Google Shape;8363;p25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25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5" name="Google Shape;8365;p257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66" name="Google Shape;8366;p257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8367" name="Google Shape;8367;p25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25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9" name="Google Shape;8369;p257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0" name="Google Shape;8370;p257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71" name="Google Shape;8371;p257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2" name="Google Shape;8372;p257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373" name="Google Shape;8373;p25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4" name="Google Shape;8374;p25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25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25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25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378" name="Shape 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79" name="Google Shape;8379;p25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380" name="Google Shape;8380;p258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1" name="Google Shape;8381;p258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2" name="Google Shape;8382;p258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8383" name="Google Shape;8383;p25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25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25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6" name="Google Shape;8386;p258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7" name="Google Shape;8387;p258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8" name="Google Shape;8388;p258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9" name="Google Shape;8389;p258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8390" name="Google Shape;8390;p25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25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92" name="Google Shape;8392;p258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93" name="Google Shape;8393;p258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94" name="Google Shape;8394;p258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8395" name="Google Shape;8395;p25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25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25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25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25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25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25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25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03" name="Google Shape;8403;p258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8404" name="Shape 8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05" name="Google Shape;8405;p259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406" name="Google Shape;8406;p259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407" name="Google Shape;8407;p259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8" name="Google Shape;8408;p259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09" name="Google Shape;8409;p259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10" name="Google Shape;8410;p259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11" name="Google Shape;8411;p259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8412" name="Google Shape;8412;p25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3" name="Google Shape;8413;p25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4" name="Google Shape;8414;p259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15" name="Google Shape;8415;p259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416" name="Google Shape;8416;p25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25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25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9" name="Google Shape;8419;p259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20" name="Google Shape;8420;p259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8421" name="Google Shape;8421;p25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2" name="Google Shape;8422;p25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25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4" name="Google Shape;8424;p25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5" name="Google Shape;8425;p259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8426" name="Google Shape;8426;p25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25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8" name="Google Shape;8428;p25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9" name="Google Shape;8429;p25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25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1" name="Google Shape;8431;p25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2" name="Google Shape;8432;p25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25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4" name="Google Shape;8434;p259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8435" name="Google Shape;8435;p25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6" name="Google Shape;8436;p25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7" name="Google Shape;8437;p25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8" name="Google Shape;8438;p25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25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25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25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25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3" name="Google Shape;8443;p259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44" name="Google Shape;8444;p259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45" name="Google Shape;8445;p259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46" name="Google Shape;8446;p259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8447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8" name="Google Shape;8448;p260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8449" name="Google Shape;8449;p260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0" name="Google Shape;8450;p260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1" name="Google Shape;8451;p260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2" name="Google Shape;8452;p260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53" name="Google Shape;8453;p260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4" name="Google Shape;8454;p260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455" name="Google Shape;8455;p26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26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26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8" name="Google Shape;8458;p260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9" name="Google Shape;8459;p260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8460" name="Google Shape;8460;p26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26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26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26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64" name="Google Shape;8464;p260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8465" name="Google Shape;8465;p26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26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26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26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26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26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26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26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3" name="Google Shape;8473;p260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8474" name="Google Shape;8474;p26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26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26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26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26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26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26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26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2" name="Google Shape;8482;p260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3" name="Google Shape;8483;p260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4" name="Google Shape;8484;p260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5" name="Google Shape;8485;p260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83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p27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85" name="Google Shape;285;p27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6" name="Google Shape;286;p27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7" name="Google Shape;287;p27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88" name="Google Shape;288;p27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8486" name="Shape 8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7" name="Google Shape;8487;p261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88" name="Google Shape;8488;p261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8489" name="Google Shape;8489;p261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8490" name="Google Shape;8490;p261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91" name="Google Shape;8491;p261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92" name="Google Shape;8492;p261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8493" name="Google Shape;8493;p26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26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95" name="Google Shape;8495;p261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8496" name="Google Shape;8496;p26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26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8" name="Google Shape;8498;p261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99" name="Google Shape;8499;p261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0" name="Google Shape;8500;p261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8501" name="Google Shape;8501;p26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26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26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4" name="Google Shape;8504;p261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5" name="Google Shape;8505;p261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8506" name="Google Shape;8506;p26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26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26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26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10" name="Google Shape;8510;p261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1" name="Google Shape;8511;p261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12" name="Google Shape;8512;p261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8513" name="Google Shape;8513;p26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26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26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26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26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26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26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26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1" name="Google Shape;8521;p261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8522" name="Google Shape;8522;p26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26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26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26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26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26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26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26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0" name="Google Shape;8530;p261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1" name="Google Shape;8531;p261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8532" name="Shape 8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3" name="Google Shape;8533;p262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8534" name="Shape 85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35" name="Google Shape;8535;p263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8536" name="Google Shape;8536;p263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8537" name="Google Shape;8537;p263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8" name="Google Shape;8538;p263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9" name="Google Shape;8539;p263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0" name="Google Shape;8540;p263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1" name="Google Shape;8541;p263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2" name="Google Shape;8542;p263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543" name="Google Shape;8543;p26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26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26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46" name="Google Shape;8546;p263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47" name="Google Shape;8547;p263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8548" name="Google Shape;8548;p26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26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26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26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52" name="Google Shape;8552;p263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8553" name="Google Shape;8553;p26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26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26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26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26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26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26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26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1" name="Google Shape;8561;p263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8562" name="Google Shape;8562;p26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26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26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26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26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26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26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26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0" name="Google Shape;8570;p263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71" name="Google Shape;8571;p263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72" name="Google Shape;8572;p263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8573" name="Shape 85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8574" name="Shape 8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5" name="Google Shape;8575;p265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76" name="Google Shape;8576;p265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577" name="Google Shape;8577;p265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78" name="Google Shape;8578;p265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579" name="Google Shape;8579;p265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80" name="Google Shape;8580;p265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581" name="Google Shape;8581;p265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8582" name="Google Shape;8582;p265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583" name="Google Shape;8583;p265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84" name="Google Shape;8584;p265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85" name="Google Shape;8585;p265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86" name="Google Shape;8586;p265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587" name="Google Shape;8587;p265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588" name="Google Shape;8588;p265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89" name="Google Shape;8589;p265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8590" name="Google Shape;8590;p26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26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26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26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26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26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26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26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8" name="Google Shape;8598;p265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8599" name="Google Shape;8599;p26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26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1" name="Google Shape;8601;p265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8602" name="Google Shape;8602;p26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26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04" name="Google Shape;8604;p265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05" name="Google Shape;8605;p265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8606" name="Google Shape;8606;p26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26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26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26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26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1" name="Google Shape;8611;p265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8612" name="Google Shape;8612;p26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26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26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15" name="Google Shape;8615;p265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6" name="Google Shape;8616;p265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7" name="Google Shape;8617;p265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8" name="Google Shape;8618;p265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9" name="Google Shape;8619;p265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0" name="Google Shape;8620;p265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8621" name="Shape 86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2" name="Google Shape;8622;p266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623" name="Google Shape;8623;p266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624" name="Google Shape;8624;p266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5" name="Google Shape;8625;p266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6" name="Google Shape;8626;p266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8627" name="Google Shape;8627;p26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26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26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26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26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26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26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26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5" name="Google Shape;8635;p266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8636" name="Google Shape;8636;p26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26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38" name="Google Shape;8638;p266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39" name="Google Shape;8639;p266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8640" name="Google Shape;8640;p26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26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26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26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26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5" name="Google Shape;8645;p266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8646" name="Google Shape;8646;p26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26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26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266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8650" name="Google Shape;8650;p26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26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2" name="Google Shape;8652;p266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3" name="Google Shape;8653;p266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4" name="Google Shape;8654;p266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5" name="Google Shape;8655;p266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6" name="Google Shape;8656;p266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57" name="Google Shape;8657;p266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58" name="Google Shape;8658;p266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8659" name="Google Shape;8659;p26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26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61" name="Google Shape;8661;p266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2" name="Google Shape;8662;p266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3" name="Google Shape;8663;p266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8664" name="Shape 8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65" name="Google Shape;8665;p267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666" name="Google Shape;8666;p267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667" name="Google Shape;8667;p267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68" name="Google Shape;8668;p267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9" name="Google Shape;8669;p267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8670" name="Google Shape;8670;p26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26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26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26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26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26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26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26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8" name="Google Shape;8678;p267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8679" name="Google Shape;8679;p26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26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1" name="Google Shape;8681;p267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82" name="Google Shape;8682;p267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683" name="Google Shape;8683;p26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26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26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26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26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88" name="Google Shape;8688;p267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8689" name="Google Shape;8689;p26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26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26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92" name="Google Shape;8692;p267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8693" name="Google Shape;8693;p26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26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5" name="Google Shape;8695;p267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6" name="Google Shape;8696;p267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7" name="Google Shape;8697;p267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8" name="Google Shape;8698;p267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99" name="Google Shape;8699;p267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0" name="Google Shape;8700;p267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1" name="Google Shape;8701;p267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2" name="Google Shape;8702;p267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3" name="Google Shape;8703;p267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8704" name="Shape 8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5" name="Google Shape;8705;p26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706" name="Google Shape;8706;p268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707" name="Google Shape;8707;p268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8" name="Google Shape;8708;p268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09" name="Google Shape;8709;p268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10" name="Google Shape;8710;p268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1" name="Google Shape;8711;p268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712" name="Google Shape;8712;p26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26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26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15" name="Google Shape;8715;p268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16" name="Google Shape;8716;p268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8717" name="Google Shape;8717;p26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26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26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26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21" name="Google Shape;8721;p268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8722" name="Google Shape;8722;p26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26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26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26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26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26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26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26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30" name="Google Shape;8730;p268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8731" name="Google Shape;8731;p26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26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26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26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26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26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26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26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39" name="Google Shape;8739;p268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8740" name="Shape 8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41" name="Google Shape;8741;p269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2" name="Google Shape;8742;p269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743" name="Google Shape;8743;p269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744" name="Google Shape;8744;p269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745" name="Google Shape;8745;p269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6" name="Google Shape;8746;p269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7" name="Google Shape;8747;p269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48" name="Google Shape;8748;p269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8749" name="Google Shape;8749;p26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26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51" name="Google Shape;8751;p269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8752" name="Google Shape;8752;p26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26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4" name="Google Shape;8754;p269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5" name="Google Shape;8755;p269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6" name="Google Shape;8756;p269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8757" name="Google Shape;8757;p26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26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26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60" name="Google Shape;8760;p269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61" name="Google Shape;8761;p269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62" name="Google Shape;8762;p269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8763" name="Google Shape;8763;p26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26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26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26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7" name="Google Shape;8767;p269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8768" name="Google Shape;8768;p26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26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26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26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26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26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26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26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76" name="Google Shape;8776;p269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77" name="Google Shape;8777;p269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78" name="Google Shape;8778;p269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8779" name="Google Shape;8779;p26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26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26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26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26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26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26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26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8787" name="Shape 87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8" name="Google Shape;8788;p27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789" name="Google Shape;8789;p270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790" name="Google Shape;8790;p270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791" name="Google Shape;8791;p270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792" name="Google Shape;8792;p270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793" name="Google Shape;8793;p270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794" name="Google Shape;8794;p270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795" name="Google Shape;8795;p270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796" name="Google Shape;8796;p270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797" name="Google Shape;8797;p270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98" name="Google Shape;8798;p270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8799" name="Google Shape;8799;p27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27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27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27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27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27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27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27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7" name="Google Shape;8807;p270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8808" name="Google Shape;8808;p27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27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27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27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27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27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27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27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6" name="Google Shape;8816;p270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8817" name="Google Shape;8817;p27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27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9" name="Google Shape;8819;p270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8820" name="Google Shape;8820;p27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27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2" name="Google Shape;8822;p270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23" name="Google Shape;8823;p270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24" name="Google Shape;8824;p270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8825" name="Google Shape;8825;p27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27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27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27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27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30" name="Google Shape;8830;p270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1" name="Google Shape;8831;p270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2" name="Google Shape;8832;p270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3" name="Google Shape;8833;p270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4" name="Google Shape;8834;p270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5" name="Google Shape;8835;p270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anoramic Picture with Caption">
  <p:cSld name="Panoramic Picture with Caption">
    <p:spTree>
      <p:nvGrpSpPr>
        <p:cNvPr id="289" name="Shape 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" name="Google Shape;290;p28"/>
          <p:cNvSpPr txBox="1"/>
          <p:nvPr>
            <p:ph type="title"/>
          </p:nvPr>
        </p:nvSpPr>
        <p:spPr>
          <a:xfrm>
            <a:off x="607500" y="3600450"/>
            <a:ext cx="7921064" cy="42505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800"/>
              <a:buFont typeface="Century Gothic"/>
              <a:buNone/>
              <a:defRPr b="0" sz="18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1" name="Google Shape;291;p28"/>
          <p:cNvSpPr/>
          <p:nvPr>
            <p:ph idx="2" type="pic"/>
          </p:nvPr>
        </p:nvSpPr>
        <p:spPr>
          <a:xfrm>
            <a:off x="0" y="0"/>
            <a:ext cx="9144000" cy="3600450"/>
          </a:xfrm>
          <a:prstGeom prst="rect">
            <a:avLst/>
          </a:prstGeom>
          <a:noFill/>
          <a:ln cap="rnd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  <a:effectLst>
            <a:outerShdw blurRad="50800">
              <a:srgbClr val="000000">
                <a:alpha val="40000"/>
              </a:srgbClr>
            </a:outerShdw>
          </a:effectLst>
        </p:spPr>
      </p:sp>
      <p:sp>
        <p:nvSpPr>
          <p:cNvPr id="292" name="Google Shape;292;p28"/>
          <p:cNvSpPr txBox="1"/>
          <p:nvPr>
            <p:ph idx="1" type="body"/>
          </p:nvPr>
        </p:nvSpPr>
        <p:spPr>
          <a:xfrm>
            <a:off x="607500" y="4025503"/>
            <a:ext cx="7921064" cy="37028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SzPts val="900"/>
              <a:buNone/>
              <a:defRPr sz="9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700"/>
              <a:buNone/>
              <a:defRPr sz="700"/>
            </a:lvl9pPr>
          </a:lstStyle>
          <a:p/>
        </p:txBody>
      </p:sp>
      <p:sp>
        <p:nvSpPr>
          <p:cNvPr id="293" name="Google Shape;293;p28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4" name="Google Shape;294;p28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5" name="Google Shape;295;p28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8836" name="Shape 8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7" name="Google Shape;8837;p27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838" name="Google Shape;8838;p271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39" name="Google Shape;8839;p271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40" name="Google Shape;8840;p271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41" name="Google Shape;8841;p271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42" name="Google Shape;8842;p271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43" name="Google Shape;8843;p271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44" name="Google Shape;8844;p271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45" name="Google Shape;8845;p271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46" name="Google Shape;8846;p271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47" name="Google Shape;8847;p271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48" name="Google Shape;8848;p271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8849" name="Google Shape;8849;p27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27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27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27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27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27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27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27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7" name="Google Shape;8857;p271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8858" name="Google Shape;8858;p27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27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0" name="Google Shape;8860;p271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1" name="Google Shape;8861;p271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862" name="Google Shape;8862;p27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27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27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27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27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67" name="Google Shape;8867;p271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8868" name="Google Shape;8868;p27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27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27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1" name="Google Shape;8871;p271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8872" name="Google Shape;8872;p27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27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74" name="Google Shape;8874;p271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5" name="Google Shape;8875;p271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6" name="Google Shape;8876;p271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7" name="Google Shape;8877;p271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8" name="Google Shape;8878;p271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79" name="Google Shape;8879;p271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8880" name="Shape 8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81" name="Google Shape;8881;p2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882" name="Google Shape;8882;p272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83" name="Google Shape;8883;p272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84" name="Google Shape;8884;p272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85" name="Google Shape;8885;p272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886" name="Google Shape;8886;p272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887" name="Google Shape;8887;p272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8888" name="Google Shape;8888;p272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8889" name="Google Shape;8889;p27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27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1" name="Google Shape;8891;p272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8892" name="Google Shape;8892;p27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27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94" name="Google Shape;8894;p272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95" name="Google Shape;8895;p272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8896" name="Google Shape;8896;p27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27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27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99" name="Google Shape;8899;p272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0" name="Google Shape;8900;p272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8901" name="Google Shape;8901;p27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27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27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27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05" name="Google Shape;8905;p272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06" name="Google Shape;8906;p272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8907" name="Google Shape;8907;p27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27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27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27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27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27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27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27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15" name="Google Shape;8915;p272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16" name="Google Shape;8916;p272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8917" name="Google Shape;8917;p27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27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27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27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27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27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27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27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5" name="Google Shape;8925;p272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8926" name="Shape 8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7" name="Google Shape;8927;p27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928" name="Google Shape;8928;p273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29" name="Google Shape;8929;p273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30" name="Google Shape;8930;p273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31" name="Google Shape;8931;p273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32" name="Google Shape;8932;p273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33" name="Google Shape;8933;p273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34" name="Google Shape;8934;p273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35" name="Google Shape;8935;p273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36" name="Google Shape;8936;p273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37" name="Google Shape;8937;p273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38" name="Google Shape;8938;p273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8939" name="Google Shape;8939;p273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40" name="Google Shape;8940;p273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1" name="Google Shape;8941;p273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42" name="Google Shape;8942;p273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8943" name="Google Shape;8943;p27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27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27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46" name="Google Shape;8946;p273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47" name="Google Shape;8947;p273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48" name="Google Shape;8948;p273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8949" name="Google Shape;8949;p27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27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51" name="Google Shape;8951;p273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2" name="Google Shape;8952;p273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53" name="Google Shape;8953;p273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8954" name="Google Shape;8954;p27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27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27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27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27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27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27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27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62" name="Google Shape;8962;p273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63" name="Google Shape;8963;p273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8964" name="Shape 8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65" name="Google Shape;8965;p274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8966" name="Google Shape;8966;p274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8967" name="Google Shape;8967;p274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68" name="Google Shape;8968;p274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8969" name="Google Shape;8969;p27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27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1" name="Google Shape;8971;p274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8972" name="Google Shape;8972;p27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27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4" name="Google Shape;8974;p274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75" name="Google Shape;8975;p274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8976" name="Google Shape;8976;p27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27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27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79" name="Google Shape;8979;p274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80" name="Google Shape;8980;p274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81" name="Google Shape;8981;p274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8982" name="Google Shape;8982;p27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27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27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27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86" name="Google Shape;8986;p274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987" name="Google Shape;8987;p274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8988" name="Google Shape;8988;p27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27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27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27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27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27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27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27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6" name="Google Shape;8996;p274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8997" name="Google Shape;8997;p27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27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27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27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27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27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27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27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05" name="Google Shape;9005;p274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6" name="Google Shape;9006;p274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9007" name="Shape 9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8" name="Google Shape;9008;p27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009" name="Google Shape;9009;p275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0" name="Google Shape;9010;p275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11" name="Google Shape;9011;p275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9012" name="Google Shape;9012;p27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27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27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15" name="Google Shape;9015;p275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6" name="Google Shape;9016;p275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7" name="Google Shape;9017;p275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18" name="Google Shape;9018;p275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19" name="Google Shape;9019;p275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9020" name="Google Shape;9020;p27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27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22" name="Google Shape;9022;p275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23" name="Google Shape;9023;p275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24" name="Google Shape;9024;p275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9025" name="Google Shape;9025;p27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27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27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27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27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27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27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27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33" name="Google Shape;9033;p275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9034" name="Shape 9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5" name="Google Shape;9035;p27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036" name="Google Shape;9036;p276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37" name="Google Shape;9037;p276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38" name="Google Shape;9038;p276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9039" name="Google Shape;9039;p27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27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27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42" name="Google Shape;9042;p276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3" name="Google Shape;9043;p276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4" name="Google Shape;9044;p276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5" name="Google Shape;9045;p276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46" name="Google Shape;9046;p276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9047" name="Google Shape;9047;p27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27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49" name="Google Shape;9049;p276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50" name="Google Shape;9050;p276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1" name="Google Shape;9051;p276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9052" name="Google Shape;9052;p27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27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27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27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27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27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27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27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60" name="Google Shape;9060;p276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9061" name="Shape 9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62" name="Google Shape;9062;p27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063" name="Google Shape;9063;p277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64" name="Google Shape;9064;p277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65" name="Google Shape;9065;p277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9066" name="Google Shape;9066;p27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27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27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69" name="Google Shape;9069;p277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70" name="Google Shape;9070;p277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71" name="Google Shape;9071;p277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72" name="Google Shape;9072;p277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9073" name="Google Shape;9073;p27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27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75" name="Google Shape;9075;p277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76" name="Google Shape;9076;p277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77" name="Google Shape;9077;p277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9078" name="Google Shape;9078;p27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27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27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27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27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27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27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27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86" name="Google Shape;9086;p277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7" name="Google Shape;9087;p277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9088" name="Shape 9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9" name="Google Shape;9089;p278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090" name="Google Shape;9090;p278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9091" name="Google Shape;9091;p278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092" name="Google Shape;9092;p278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9093" name="Google Shape;9093;p278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094" name="Google Shape;9094;p278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9095" name="Google Shape;9095;p278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6" name="Google Shape;9096;p278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7" name="Google Shape;9097;p278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98" name="Google Shape;9098;p278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9" name="Google Shape;9099;p278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9100" name="Google Shape;9100;p27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27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27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03" name="Google Shape;9103;p278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04" name="Google Shape;9104;p278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9105" name="Google Shape;9105;p27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27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27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27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9" name="Google Shape;9109;p278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9110" name="Google Shape;9110;p27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27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27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27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27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27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27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27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8" name="Google Shape;9118;p278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9119" name="Google Shape;9119;p27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27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27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27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27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27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27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27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27" name="Google Shape;9127;p278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28" name="Google Shape;9128;p278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29" name="Google Shape;9129;p278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9130" name="Shape 9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1" name="Google Shape;9131;p27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132" name="Google Shape;9132;p279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133" name="Google Shape;9133;p279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134" name="Google Shape;9134;p279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135" name="Google Shape;9135;p279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136" name="Google Shape;9136;p279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7" name="Google Shape;9137;p279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8" name="Google Shape;9138;p279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39" name="Google Shape;9139;p279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40" name="Google Shape;9140;p279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41" name="Google Shape;9141;p279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9142" name="Google Shape;9142;p27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27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27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45" name="Google Shape;9145;p279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46" name="Google Shape;9146;p279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9147" name="Google Shape;9147;p27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27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27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27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1" name="Google Shape;9151;p279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9152" name="Google Shape;9152;p27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27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27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27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27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27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27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27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60" name="Google Shape;9160;p279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1" name="Google Shape;9161;p279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62" name="Google Shape;9162;p279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63" name="Google Shape;9163;p279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9164" name="Google Shape;9164;p27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27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27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27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27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27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27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27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9172" name="Shape 9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73" name="Google Shape;9173;p280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74" name="Google Shape;9174;p280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175" name="Google Shape;9175;p280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176" name="Google Shape;9176;p280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77" name="Google Shape;9177;p280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78" name="Google Shape;9178;p280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79" name="Google Shape;9179;p280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0" name="Google Shape;9180;p280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9181" name="Google Shape;9181;p28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28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28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84" name="Google Shape;9184;p280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5" name="Google Shape;9185;p280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9186" name="Google Shape;9186;p28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28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28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28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0" name="Google Shape;9190;p280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9191" name="Google Shape;9191;p28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28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28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28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28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28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28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28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9" name="Google Shape;9199;p280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9200" name="Google Shape;9200;p28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28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28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28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28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28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28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28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08" name="Google Shape;9208;p280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09" name="Google Shape;9209;p280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0" name="Google Shape;9210;p280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ame Card">
  <p:cSld name="Name Card">
    <p:spTree>
      <p:nvGrpSpPr>
        <p:cNvPr id="296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29"/>
          <p:cNvSpPr/>
          <p:nvPr/>
        </p:nvSpPr>
        <p:spPr>
          <a:xfrm>
            <a:off x="855663" y="1714939"/>
            <a:ext cx="3671336" cy="1877979"/>
          </a:xfrm>
          <a:custGeom>
            <a:rect b="b" l="l" r="r" t="t"/>
            <a:pathLst>
              <a:path extrusionOk="0" h="2308" w="3384">
                <a:moveTo>
                  <a:pt x="3340" y="0"/>
                </a:moveTo>
                <a:lnTo>
                  <a:pt x="44" y="0"/>
                </a:lnTo>
                <a:lnTo>
                  <a:pt x="44" y="0"/>
                </a:lnTo>
                <a:lnTo>
                  <a:pt x="34" y="0"/>
                </a:lnTo>
                <a:lnTo>
                  <a:pt x="26" y="4"/>
                </a:lnTo>
                <a:lnTo>
                  <a:pt x="20" y="8"/>
                </a:lnTo>
                <a:lnTo>
                  <a:pt x="12" y="12"/>
                </a:lnTo>
                <a:lnTo>
                  <a:pt x="8" y="20"/>
                </a:lnTo>
                <a:lnTo>
                  <a:pt x="4" y="26"/>
                </a:lnTo>
                <a:lnTo>
                  <a:pt x="0" y="34"/>
                </a:lnTo>
                <a:lnTo>
                  <a:pt x="0" y="44"/>
                </a:lnTo>
                <a:lnTo>
                  <a:pt x="0" y="2076"/>
                </a:lnTo>
                <a:lnTo>
                  <a:pt x="0" y="2076"/>
                </a:lnTo>
                <a:lnTo>
                  <a:pt x="0" y="2086"/>
                </a:lnTo>
                <a:lnTo>
                  <a:pt x="4" y="2094"/>
                </a:lnTo>
                <a:lnTo>
                  <a:pt x="8" y="2100"/>
                </a:lnTo>
                <a:lnTo>
                  <a:pt x="12" y="2108"/>
                </a:lnTo>
                <a:lnTo>
                  <a:pt x="20" y="2112"/>
                </a:lnTo>
                <a:lnTo>
                  <a:pt x="26" y="2116"/>
                </a:lnTo>
                <a:lnTo>
                  <a:pt x="34" y="2120"/>
                </a:lnTo>
                <a:lnTo>
                  <a:pt x="44" y="2120"/>
                </a:lnTo>
                <a:lnTo>
                  <a:pt x="474" y="2120"/>
                </a:lnTo>
                <a:lnTo>
                  <a:pt x="650" y="2296"/>
                </a:lnTo>
                <a:lnTo>
                  <a:pt x="650" y="2296"/>
                </a:lnTo>
                <a:lnTo>
                  <a:pt x="656" y="2300"/>
                </a:lnTo>
                <a:lnTo>
                  <a:pt x="664" y="2304"/>
                </a:lnTo>
                <a:lnTo>
                  <a:pt x="672" y="2308"/>
                </a:lnTo>
                <a:lnTo>
                  <a:pt x="680" y="2308"/>
                </a:lnTo>
                <a:lnTo>
                  <a:pt x="688" y="2308"/>
                </a:lnTo>
                <a:lnTo>
                  <a:pt x="696" y="2304"/>
                </a:lnTo>
                <a:lnTo>
                  <a:pt x="704" y="2300"/>
                </a:lnTo>
                <a:lnTo>
                  <a:pt x="710" y="2296"/>
                </a:lnTo>
                <a:lnTo>
                  <a:pt x="886" y="2120"/>
                </a:lnTo>
                <a:lnTo>
                  <a:pt x="3340" y="2120"/>
                </a:lnTo>
                <a:lnTo>
                  <a:pt x="3340" y="2120"/>
                </a:lnTo>
                <a:lnTo>
                  <a:pt x="3350" y="2120"/>
                </a:lnTo>
                <a:lnTo>
                  <a:pt x="3358" y="2116"/>
                </a:lnTo>
                <a:lnTo>
                  <a:pt x="3364" y="2112"/>
                </a:lnTo>
                <a:lnTo>
                  <a:pt x="3372" y="2108"/>
                </a:lnTo>
                <a:lnTo>
                  <a:pt x="3376" y="2100"/>
                </a:lnTo>
                <a:lnTo>
                  <a:pt x="3380" y="2094"/>
                </a:lnTo>
                <a:lnTo>
                  <a:pt x="3384" y="2086"/>
                </a:lnTo>
                <a:lnTo>
                  <a:pt x="3384" y="2076"/>
                </a:lnTo>
                <a:lnTo>
                  <a:pt x="3384" y="44"/>
                </a:lnTo>
                <a:lnTo>
                  <a:pt x="3384" y="44"/>
                </a:lnTo>
                <a:lnTo>
                  <a:pt x="3384" y="34"/>
                </a:lnTo>
                <a:lnTo>
                  <a:pt x="3380" y="26"/>
                </a:lnTo>
                <a:lnTo>
                  <a:pt x="3376" y="20"/>
                </a:lnTo>
                <a:lnTo>
                  <a:pt x="3372" y="12"/>
                </a:lnTo>
                <a:lnTo>
                  <a:pt x="3364" y="8"/>
                </a:lnTo>
                <a:lnTo>
                  <a:pt x="3358" y="4"/>
                </a:lnTo>
                <a:lnTo>
                  <a:pt x="3350" y="0"/>
                </a:lnTo>
                <a:lnTo>
                  <a:pt x="3340" y="0"/>
                </a:lnTo>
                <a:lnTo>
                  <a:pt x="334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298" name="Google Shape;298;p29"/>
          <p:cNvSpPr txBox="1"/>
          <p:nvPr>
            <p:ph type="title"/>
          </p:nvPr>
        </p:nvSpPr>
        <p:spPr>
          <a:xfrm>
            <a:off x="1017817" y="1826968"/>
            <a:ext cx="3286891" cy="1505842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2400"/>
              <a:buFont typeface="Century Gothic"/>
              <a:buNone/>
              <a:defRPr sz="24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299" name="Google Shape;299;p29"/>
          <p:cNvSpPr txBox="1"/>
          <p:nvPr>
            <p:ph idx="1" type="body"/>
          </p:nvPr>
        </p:nvSpPr>
        <p:spPr>
          <a:xfrm>
            <a:off x="4617000" y="1714500"/>
            <a:ext cx="3660225" cy="172164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300"/>
              </a:spcBef>
              <a:spcAft>
                <a:spcPts val="0"/>
              </a:spcAft>
              <a:buSzPts val="1400"/>
              <a:buFont typeface="Century Gothic"/>
              <a:buNone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300" name="Google Shape;300;p29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1" name="Google Shape;301;p29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2" name="Google Shape;302;p29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9211" name="Shape 9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2" name="Google Shape;9212;p281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3" name="Google Shape;9213;p281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214" name="Google Shape;9214;p281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215" name="Google Shape;9215;p281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9216" name="Google Shape;9216;p281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9217" name="Google Shape;9217;p28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28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28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28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1" name="Google Shape;9221;p281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2" name="Google Shape;9222;p281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3" name="Google Shape;9223;p281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9224" name="Google Shape;9224;p28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28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28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7" name="Google Shape;9227;p281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8" name="Google Shape;9228;p281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29" name="Google Shape;9229;p281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0" name="Google Shape;9230;p281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9231" name="Google Shape;9231;p28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28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28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28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28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28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28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28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9" name="Google Shape;9239;p281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9240" name="Shape 9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41" name="Google Shape;9241;p282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42" name="Google Shape;9242;p282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43" name="Google Shape;9243;p282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9244" name="Google Shape;9244;p28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28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28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28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28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28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28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28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2" name="Google Shape;9252;p282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9253" name="Google Shape;9253;p28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28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5" name="Google Shape;9255;p282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56" name="Google Shape;9256;p282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9257" name="Google Shape;9257;p28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28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28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28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28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2" name="Google Shape;9262;p282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9263" name="Google Shape;9263;p28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28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28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6" name="Google Shape;9266;p282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9267" name="Google Shape;9267;p28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28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9" name="Google Shape;9269;p282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0" name="Google Shape;9270;p282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1" name="Google Shape;9271;p282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2" name="Google Shape;9272;p282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3" name="Google Shape;9273;p282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4" name="Google Shape;9274;p282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9275" name="Shape 9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6" name="Google Shape;9276;p283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7" name="Google Shape;9277;p283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8" name="Google Shape;9278;p283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79" name="Google Shape;9279;p283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80" name="Google Shape;9280;p283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1" name="Google Shape;9281;p283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9282" name="Google Shape;9282;p28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28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28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5" name="Google Shape;9285;p283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6" name="Google Shape;9286;p283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9287" name="Google Shape;9287;p28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28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28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28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1" name="Google Shape;9291;p283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9292" name="Google Shape;9292;p28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28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28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28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28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28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28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28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0" name="Google Shape;9300;p283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9301" name="Google Shape;9301;p28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28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28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28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28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28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28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28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09" name="Google Shape;9309;p283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0" name="Google Shape;9310;p283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1" name="Google Shape;9311;p283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9315" name="Shape 9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6" name="Google Shape;9316;p285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17" name="Google Shape;9317;p285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9318" name="Google Shape;9318;p285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319" name="Google Shape;9319;p285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0" name="Google Shape;9320;p285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1" name="Google Shape;9321;p285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2" name="Google Shape;9322;p285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23" name="Google Shape;9323;p285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9324" name="Google Shape;9324;p28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28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28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28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28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28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28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28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2" name="Google Shape;9332;p285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3" name="Google Shape;9333;p285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9334" name="Google Shape;9334;p285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285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6" name="Google Shape;9336;p285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9337" name="Google Shape;9337;p28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28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9" name="Google Shape;9339;p285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9340" name="Google Shape;9340;p28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28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2" name="Google Shape;9342;p285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3" name="Google Shape;9343;p285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4" name="Google Shape;9344;p285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5" name="Google Shape;9345;p285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46" name="Google Shape;9346;p285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7" name="Google Shape;9347;p285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9348" name="Google Shape;9348;p28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28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28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28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28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3" name="Google Shape;9353;p285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9354" name="Google Shape;9354;p28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28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28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7" name="Google Shape;9357;p285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9358" name="Google Shape;9358;p285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285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0" name="Google Shape;9360;p285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9361" name="Google Shape;9361;p28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28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28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28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28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66" name="Google Shape;9366;p285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7" name="Google Shape;9367;p285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68" name="Google Shape;9368;p285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69" name="Google Shape;9369;p285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9370" name="Google Shape;9370;p28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28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28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28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28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28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28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28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9378" name="Shape 9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79" name="Google Shape;9379;p286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0" name="Google Shape;9380;p286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381" name="Google Shape;9381;p286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382" name="Google Shape;9382;p286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383" name="Google Shape;9383;p286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4" name="Google Shape;9384;p286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85" name="Google Shape;9385;p286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86" name="Google Shape;9386;p286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9387" name="Google Shape;9387;p28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28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9" name="Google Shape;9389;p286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9390" name="Google Shape;9390;p28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28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2" name="Google Shape;9392;p286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3" name="Google Shape;9393;p286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9394" name="Google Shape;9394;p28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28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28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97" name="Google Shape;9397;p286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98" name="Google Shape;9398;p286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99" name="Google Shape;9399;p286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9400" name="Google Shape;9400;p28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28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28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28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4" name="Google Shape;9404;p286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9405" name="Google Shape;9405;p28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28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28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28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28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28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28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28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3" name="Google Shape;9413;p286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9414" name="Google Shape;9414;p28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28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28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28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28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28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28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28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2" name="Google Shape;9422;p286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23" name="Google Shape;9423;p286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9424" name="Shape 9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5" name="Google Shape;9425;p28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426" name="Google Shape;9426;p287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427" name="Google Shape;9427;p287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8" name="Google Shape;9428;p287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9429" name="Google Shape;9429;p28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28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28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32" name="Google Shape;9432;p287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33" name="Google Shape;9433;p287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34" name="Google Shape;9434;p287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9435" name="Google Shape;9435;p28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28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28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28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28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28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28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28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3" name="Google Shape;9443;p287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9444" name="Google Shape;9444;p28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28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46" name="Google Shape;9446;p287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7" name="Google Shape;9447;p287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8" name="Google Shape;9448;p287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49" name="Google Shape;9449;p287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0" name="Google Shape;9450;p287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9451" name="Google Shape;9451;p28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28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53" name="Google Shape;9453;p287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54" name="Google Shape;9454;p287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55" name="Google Shape;9455;p287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9456" name="Google Shape;9456;p28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28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28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28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28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9461" name="Shape 9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2" name="Google Shape;9462;p28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463" name="Google Shape;9463;p288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464" name="Google Shape;9464;p288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465" name="Google Shape;9465;p288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9466" name="Google Shape;9466;p288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9467" name="Google Shape;9467;p288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9468" name="Google Shape;9468;p28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28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28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71" name="Google Shape;9471;p288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72" name="Google Shape;9472;p288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73" name="Google Shape;9473;p288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9474" name="Google Shape;9474;p28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28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28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28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28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28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28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28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2" name="Google Shape;9482;p288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83" name="Google Shape;9483;p288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9484" name="Google Shape;9484;p28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28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86" name="Google Shape;9486;p288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87" name="Google Shape;9487;p288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9488" name="Google Shape;9488;p28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28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90" name="Google Shape;9490;p288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1" name="Google Shape;9491;p288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492" name="Google Shape;9492;p288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93" name="Google Shape;9493;p288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9494" name="Google Shape;9494;p28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28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28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28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28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9499" name="Shape 9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00" name="Google Shape;9500;p28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501" name="Google Shape;9501;p289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2" name="Google Shape;9502;p289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03" name="Google Shape;9503;p289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9504" name="Google Shape;9504;p28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28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28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07" name="Google Shape;9507;p289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8" name="Google Shape;9508;p289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9" name="Google Shape;9509;p289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0" name="Google Shape;9510;p289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9511" name="Google Shape;9511;p28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28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13" name="Google Shape;9513;p289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14" name="Google Shape;9514;p289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5" name="Google Shape;9515;p289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9516" name="Google Shape;9516;p28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28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28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28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28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28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28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28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24" name="Google Shape;9524;p289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9525" name="Shape 9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6" name="Google Shape;9526;p290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527" name="Google Shape;9527;p290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528" name="Google Shape;9528;p290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29" name="Google Shape;9529;p290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0" name="Google Shape;9530;p290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31" name="Google Shape;9531;p290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32" name="Google Shape;9532;p290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9533" name="Google Shape;9533;p29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29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35" name="Google Shape;9535;p290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36" name="Google Shape;9536;p290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9537" name="Google Shape;9537;p29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29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29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40" name="Google Shape;9540;p290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41" name="Google Shape;9541;p290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9542" name="Google Shape;9542;p29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29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29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29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6" name="Google Shape;9546;p290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9547" name="Google Shape;9547;p29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29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29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29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29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29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29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29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5" name="Google Shape;9555;p290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9556" name="Google Shape;9556;p29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29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29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29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29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29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29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29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64" name="Google Shape;9564;p290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5" name="Google Shape;9565;p290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6" name="Google Shape;9566;p290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67" name="Google Shape;9567;p290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9568" name="Shape 9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9" name="Google Shape;9569;p291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9570" name="Google Shape;9570;p291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1" name="Google Shape;9571;p291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2" name="Google Shape;9572;p291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3" name="Google Shape;9573;p291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74" name="Google Shape;9574;p291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75" name="Google Shape;9575;p291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9576" name="Google Shape;9576;p29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29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29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79" name="Google Shape;9579;p291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80" name="Google Shape;9580;p291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9581" name="Google Shape;9581;p29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29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29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29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5" name="Google Shape;9585;p291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9586" name="Google Shape;9586;p29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29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29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29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29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29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29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29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4" name="Google Shape;9594;p291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9595" name="Google Shape;9595;p29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29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29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29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29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29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29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29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3" name="Google Shape;9603;p291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04" name="Google Shape;9604;p291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05" name="Google Shape;9605;p291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06" name="Google Shape;9606;p291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Vertical Text" type="vertTx">
  <p:cSld name="VERTICAL_TEXT">
    <p:spTree>
      <p:nvGrpSpPr>
        <p:cNvPr id="303" name="Shape 3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" name="Google Shape;304;p30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05" name="Google Shape;305;p30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6" name="Google Shape;306;p30"/>
          <p:cNvSpPr txBox="1"/>
          <p:nvPr>
            <p:ph idx="1" type="body"/>
          </p:nvPr>
        </p:nvSpPr>
        <p:spPr>
          <a:xfrm rot="5400000">
            <a:off x="3190833" y="-945032"/>
            <a:ext cx="2755798" cy="792246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307" name="Google Shape;307;p30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8" name="Google Shape;308;p30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09" name="Google Shape;309;p30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9607" name="Shape 9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8" name="Google Shape;9608;p292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09" name="Google Shape;9609;p292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9610" name="Google Shape;9610;p292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9611" name="Google Shape;9611;p292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12" name="Google Shape;9612;p292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13" name="Google Shape;9613;p292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9614" name="Google Shape;9614;p29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29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6" name="Google Shape;9616;p292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9617" name="Google Shape;9617;p29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29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19" name="Google Shape;9619;p292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20" name="Google Shape;9620;p292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21" name="Google Shape;9621;p292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9622" name="Google Shape;9622;p29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29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29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25" name="Google Shape;9625;p292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26" name="Google Shape;9626;p292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9627" name="Google Shape;9627;p29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29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29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29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31" name="Google Shape;9631;p292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2" name="Google Shape;9632;p292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33" name="Google Shape;9633;p292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9634" name="Google Shape;9634;p29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29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29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29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29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29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29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29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2" name="Google Shape;9642;p292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9643" name="Google Shape;9643;p29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29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29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29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29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29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29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29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51" name="Google Shape;9651;p292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52" name="Google Shape;9652;p292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9653" name="Shape 9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4" name="Google Shape;9654;p293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9655" name="Shape 9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56" name="Google Shape;9656;p294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9657" name="Google Shape;9657;p294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9658" name="Google Shape;9658;p294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59" name="Google Shape;9659;p294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0" name="Google Shape;9660;p294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1" name="Google Shape;9661;p294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62" name="Google Shape;9662;p294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63" name="Google Shape;9663;p294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9664" name="Google Shape;9664;p29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29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29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67" name="Google Shape;9667;p294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68" name="Google Shape;9668;p294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9669" name="Google Shape;9669;p29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29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29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29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3" name="Google Shape;9673;p294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9674" name="Google Shape;9674;p29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29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29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29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29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29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29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29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2" name="Google Shape;9682;p294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9683" name="Google Shape;9683;p29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29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29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29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29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29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29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29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91" name="Google Shape;9691;p294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92" name="Google Shape;9692;p294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93" name="Google Shape;9693;p294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9694" name="Shape 969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9695" name="Shape 9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96" name="Google Shape;9696;p296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97" name="Google Shape;9697;p296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698" name="Google Shape;9698;p296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699" name="Google Shape;9699;p296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00" name="Google Shape;9700;p296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701" name="Google Shape;9701;p296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02" name="Google Shape;9702;p296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9703" name="Google Shape;9703;p296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04" name="Google Shape;9704;p296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05" name="Google Shape;9705;p296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06" name="Google Shape;9706;p296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07" name="Google Shape;9707;p296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708" name="Google Shape;9708;p296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709" name="Google Shape;9709;p296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10" name="Google Shape;9710;p296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9711" name="Google Shape;9711;p29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29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29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29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29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29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29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29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9" name="Google Shape;9719;p296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9720" name="Google Shape;9720;p29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29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2" name="Google Shape;9722;p296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9723" name="Google Shape;9723;p29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29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25" name="Google Shape;9725;p296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26" name="Google Shape;9726;p296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9727" name="Google Shape;9727;p29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29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29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29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29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2" name="Google Shape;9732;p296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9733" name="Google Shape;9733;p29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29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29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6" name="Google Shape;9736;p296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7" name="Google Shape;9737;p296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8" name="Google Shape;9738;p296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9" name="Google Shape;9739;p296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0" name="Google Shape;9740;p296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1" name="Google Shape;9741;p296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9742" name="Shape 97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3" name="Google Shape;9743;p297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9744" name="Google Shape;9744;p297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45" name="Google Shape;9745;p297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6" name="Google Shape;9746;p297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7" name="Google Shape;9747;p297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9748" name="Google Shape;9748;p29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29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29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29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29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29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29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29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6" name="Google Shape;9756;p297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9757" name="Google Shape;9757;p29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29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9" name="Google Shape;9759;p297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60" name="Google Shape;9760;p297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9761" name="Google Shape;9761;p29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29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29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29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29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297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9767" name="Google Shape;9767;p29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29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29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0" name="Google Shape;9770;p297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9771" name="Google Shape;9771;p29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29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3" name="Google Shape;9773;p297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4" name="Google Shape;9774;p297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5" name="Google Shape;9775;p297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6" name="Google Shape;9776;p297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7" name="Google Shape;9777;p297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78" name="Google Shape;9778;p297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9" name="Google Shape;9779;p297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9780" name="Google Shape;9780;p29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29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82" name="Google Shape;9782;p297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3" name="Google Shape;9783;p297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4" name="Google Shape;9784;p297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9785" name="Shape 9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6" name="Google Shape;9786;p298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787" name="Google Shape;9787;p298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788" name="Google Shape;9788;p298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89" name="Google Shape;9789;p298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90" name="Google Shape;9790;p298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9791" name="Google Shape;9791;p29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29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29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29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29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29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29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29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9" name="Google Shape;9799;p298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9800" name="Google Shape;9800;p29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29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2" name="Google Shape;9802;p298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3" name="Google Shape;9803;p298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9804" name="Google Shape;9804;p29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29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29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29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29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09" name="Google Shape;9809;p298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9810" name="Google Shape;9810;p29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29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29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3" name="Google Shape;9813;p298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9814" name="Google Shape;9814;p29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29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16" name="Google Shape;9816;p298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7" name="Google Shape;9817;p298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8" name="Google Shape;9818;p298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19" name="Google Shape;9819;p298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0" name="Google Shape;9820;p298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1" name="Google Shape;9821;p298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2" name="Google Shape;9822;p298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3" name="Google Shape;9823;p298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4" name="Google Shape;9824;p298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9825" name="Shape 9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6" name="Google Shape;9826;p29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827" name="Google Shape;9827;p299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9828" name="Google Shape;9828;p299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29" name="Google Shape;9829;p299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0" name="Google Shape;9830;p299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31" name="Google Shape;9831;p299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2" name="Google Shape;9832;p299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9833" name="Google Shape;9833;p29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29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29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6" name="Google Shape;9836;p299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37" name="Google Shape;9837;p299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9838" name="Google Shape;9838;p29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29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29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29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2" name="Google Shape;9842;p299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9843" name="Google Shape;9843;p29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29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29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29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29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29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29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29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1" name="Google Shape;9851;p299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9852" name="Google Shape;9852;p29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29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29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29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29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29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29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29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60" name="Google Shape;9860;p299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9861" name="Shape 9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62" name="Google Shape;9862;p300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3" name="Google Shape;9863;p300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9864" name="Google Shape;9864;p300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9865" name="Google Shape;9865;p300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866" name="Google Shape;9866;p300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7" name="Google Shape;9867;p300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8" name="Google Shape;9868;p300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69" name="Google Shape;9869;p300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9870" name="Google Shape;9870;p30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30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2" name="Google Shape;9872;p300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9873" name="Google Shape;9873;p30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30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75" name="Google Shape;9875;p300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6" name="Google Shape;9876;p300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77" name="Google Shape;9877;p300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9878" name="Google Shape;9878;p30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30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30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81" name="Google Shape;9881;p300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2" name="Google Shape;9882;p300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83" name="Google Shape;9883;p300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9884" name="Google Shape;9884;p30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30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30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30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8" name="Google Shape;9888;p300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9889" name="Google Shape;9889;p30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30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30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30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30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30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30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30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97" name="Google Shape;9897;p300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98" name="Google Shape;9898;p300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99" name="Google Shape;9899;p300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9900" name="Google Shape;9900;p30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30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30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30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30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30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30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30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9908" name="Shape 9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9" name="Google Shape;9909;p30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910" name="Google Shape;9910;p301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11" name="Google Shape;9911;p301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12" name="Google Shape;9912;p301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13" name="Google Shape;9913;p301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14" name="Google Shape;9914;p301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15" name="Google Shape;9915;p301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16" name="Google Shape;9916;p301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17" name="Google Shape;9917;p301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18" name="Google Shape;9918;p301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19" name="Google Shape;9919;p301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9920" name="Google Shape;9920;p30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30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30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30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30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30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30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30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8" name="Google Shape;9928;p301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9929" name="Google Shape;9929;p30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30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30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30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30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30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30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30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7" name="Google Shape;9937;p301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9938" name="Google Shape;9938;p301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301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0" name="Google Shape;9940;p301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9941" name="Google Shape;9941;p30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30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43" name="Google Shape;9943;p301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44" name="Google Shape;9944;p301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45" name="Google Shape;9945;p301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9946" name="Google Shape;9946;p30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30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30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30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30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51" name="Google Shape;9951;p301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2" name="Google Shape;9952;p301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3" name="Google Shape;9953;p301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4" name="Google Shape;9954;p301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5" name="Google Shape;9955;p301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56" name="Google Shape;9956;p301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310" name="Shape 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" name="Google Shape;311;p31"/>
          <p:cNvSpPr/>
          <p:nvPr/>
        </p:nvSpPr>
        <p:spPr>
          <a:xfrm>
            <a:off x="5752238" y="334567"/>
            <a:ext cx="3391762" cy="4061222"/>
          </a:xfrm>
          <a:custGeom>
            <a:rect b="b" l="l" r="r" t="t"/>
            <a:pathLst>
              <a:path extrusionOk="0" h="4320" w="2879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12" name="Google Shape;312;p31"/>
          <p:cNvSpPr txBox="1"/>
          <p:nvPr>
            <p:ph type="title"/>
          </p:nvPr>
        </p:nvSpPr>
        <p:spPr>
          <a:xfrm rot="5400000">
            <a:off x="5147652" y="1429631"/>
            <a:ext cx="3851099" cy="187109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3" name="Google Shape;313;p31"/>
          <p:cNvSpPr txBox="1"/>
          <p:nvPr>
            <p:ph idx="1" type="body"/>
          </p:nvPr>
        </p:nvSpPr>
        <p:spPr>
          <a:xfrm rot="5400000">
            <a:off x="1056218" y="-114150"/>
            <a:ext cx="4061222" cy="4958655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314" name="Google Shape;314;p31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5" name="Google Shape;315;p31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16" name="Google Shape;316;p31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9957" name="Shape 9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58" name="Google Shape;9958;p30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959" name="Google Shape;9959;p302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60" name="Google Shape;9960;p302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61" name="Google Shape;9961;p302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62" name="Google Shape;9962;p302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63" name="Google Shape;9963;p302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64" name="Google Shape;9964;p302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65" name="Google Shape;9965;p302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66" name="Google Shape;9966;p302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67" name="Google Shape;9967;p302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68" name="Google Shape;9968;p302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69" name="Google Shape;9969;p302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9970" name="Google Shape;9970;p30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30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30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30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30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30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30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30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8" name="Google Shape;9978;p302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9979" name="Google Shape;9979;p30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30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81" name="Google Shape;9981;p302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982" name="Google Shape;9982;p302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9983" name="Google Shape;9983;p30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30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30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30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30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8" name="Google Shape;9988;p302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9989" name="Google Shape;9989;p30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30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30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2" name="Google Shape;9992;p302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9993" name="Google Shape;9993;p30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30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995" name="Google Shape;9995;p302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6" name="Google Shape;9996;p302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7" name="Google Shape;9997;p302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8" name="Google Shape;9998;p302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999" name="Google Shape;9999;p302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0" name="Google Shape;10000;p302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10001" name="Shape 10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2" name="Google Shape;10002;p30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003" name="Google Shape;10003;p303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04" name="Google Shape;10004;p303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05" name="Google Shape;10005;p303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06" name="Google Shape;10006;p303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07" name="Google Shape;10007;p303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08" name="Google Shape;10008;p303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009" name="Google Shape;10009;p303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10010" name="Google Shape;10010;p30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30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2" name="Google Shape;10012;p303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10013" name="Google Shape;10013;p30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30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15" name="Google Shape;10015;p303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6" name="Google Shape;10016;p303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10017" name="Google Shape;10017;p30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30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30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0" name="Google Shape;10020;p303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21" name="Google Shape;10021;p303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10022" name="Google Shape;10022;p30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30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30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30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6" name="Google Shape;10026;p303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27" name="Google Shape;10027;p303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10028" name="Google Shape;10028;p30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9" name="Google Shape;10029;p30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0" name="Google Shape;10030;p30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30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2" name="Google Shape;10032;p30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3" name="Google Shape;10033;p30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30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5" name="Google Shape;10035;p30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36" name="Google Shape;10036;p303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37" name="Google Shape;10037;p303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10038" name="Google Shape;10038;p30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30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30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30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30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30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30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30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6" name="Google Shape;10046;p303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10047" name="Shape 10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8" name="Google Shape;10048;p30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049" name="Google Shape;10049;p304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50" name="Google Shape;10050;p304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1" name="Google Shape;10051;p304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52" name="Google Shape;10052;p304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3" name="Google Shape;10053;p304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54" name="Google Shape;10054;p304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5" name="Google Shape;10055;p304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56" name="Google Shape;10056;p304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7" name="Google Shape;10057;p304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58" name="Google Shape;10058;p304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59" name="Google Shape;10059;p304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060" name="Google Shape;10060;p304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061" name="Google Shape;10061;p304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2" name="Google Shape;10062;p304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3" name="Google Shape;10063;p304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10064" name="Google Shape;10064;p30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5" name="Google Shape;10065;p30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6" name="Google Shape;10066;p30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67" name="Google Shape;10067;p304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8" name="Google Shape;10068;p304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9" name="Google Shape;10069;p304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10070" name="Google Shape;10070;p30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1" name="Google Shape;10071;p30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72" name="Google Shape;10072;p304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73" name="Google Shape;10073;p304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74" name="Google Shape;10074;p304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10075" name="Google Shape;10075;p30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0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0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30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30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30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30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30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3" name="Google Shape;10083;p304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4" name="Google Shape;10084;p304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10085" name="Shape 10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6" name="Google Shape;10086;p305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10087" name="Google Shape;10087;p305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10088" name="Google Shape;10088;p305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9" name="Google Shape;10089;p305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10090" name="Google Shape;10090;p30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0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2" name="Google Shape;10092;p305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10093" name="Google Shape;10093;p30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30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95" name="Google Shape;10095;p305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96" name="Google Shape;10096;p305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10097" name="Google Shape;10097;p30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0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0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0" name="Google Shape;10100;p305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1" name="Google Shape;10101;p305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2" name="Google Shape;10102;p305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10103" name="Google Shape;10103;p30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0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0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0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7" name="Google Shape;10107;p305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8" name="Google Shape;10108;p305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10109" name="Google Shape;10109;p30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30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30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0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0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0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0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0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17" name="Google Shape;10117;p305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10118" name="Google Shape;10118;p30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0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0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0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0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0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0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0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6" name="Google Shape;10126;p305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27" name="Google Shape;10127;p305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10128" name="Shape 10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9" name="Google Shape;10129;p30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130" name="Google Shape;10130;p306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1" name="Google Shape;10131;p306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2" name="Google Shape;10132;p306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10133" name="Google Shape;10133;p30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0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0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6" name="Google Shape;10136;p306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7" name="Google Shape;10137;p306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8" name="Google Shape;10138;p306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39" name="Google Shape;10139;p306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0" name="Google Shape;10140;p306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10141" name="Google Shape;10141;p30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0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3" name="Google Shape;10143;p306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44" name="Google Shape;10144;p306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5" name="Google Shape;10145;p306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10146" name="Google Shape;10146;p30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0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0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0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0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0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0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0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54" name="Google Shape;10154;p306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10155" name="Shape 10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56" name="Google Shape;10156;p30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157" name="Google Shape;10157;p307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58" name="Google Shape;10158;p307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59" name="Google Shape;10159;p307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10160" name="Google Shape;10160;p30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0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0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63" name="Google Shape;10163;p307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4" name="Google Shape;10164;p307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5" name="Google Shape;10165;p307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66" name="Google Shape;10166;p307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67" name="Google Shape;10167;p307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10168" name="Google Shape;10168;p30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0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70" name="Google Shape;10170;p307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71" name="Google Shape;10171;p307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72" name="Google Shape;10172;p307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10173" name="Google Shape;10173;p30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0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0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0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0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0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0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0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81" name="Google Shape;10181;p307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10182" name="Shape 10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83" name="Google Shape;10183;p30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184" name="Google Shape;10184;p308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85" name="Google Shape;10185;p308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86" name="Google Shape;10186;p308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10187" name="Google Shape;10187;p30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0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0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0" name="Google Shape;10190;p308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1" name="Google Shape;10191;p308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2" name="Google Shape;10192;p308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3" name="Google Shape;10193;p308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10194" name="Google Shape;10194;p30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0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6" name="Google Shape;10196;p308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97" name="Google Shape;10197;p308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8" name="Google Shape;10198;p308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10199" name="Google Shape;10199;p30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0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0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0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0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0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0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0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7" name="Google Shape;10207;p308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08" name="Google Shape;10208;p308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10209" name="Shape 10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10" name="Google Shape;10210;p309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211" name="Google Shape;10211;p309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0212" name="Google Shape;10212;p309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213" name="Google Shape;10213;p309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0214" name="Google Shape;10214;p309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0215" name="Google Shape;10215;p309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0216" name="Google Shape;10216;p309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7" name="Google Shape;10217;p309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8" name="Google Shape;10218;p309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19" name="Google Shape;10219;p309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0" name="Google Shape;10220;p309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10221" name="Google Shape;10221;p30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0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0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24" name="Google Shape;10224;p309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25" name="Google Shape;10225;p309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10226" name="Google Shape;10226;p30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0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0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0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0" name="Google Shape;10230;p309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10231" name="Google Shape;10231;p30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0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0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0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0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0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0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0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9" name="Google Shape;10239;p309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10240" name="Google Shape;10240;p30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0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0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0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30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30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30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30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48" name="Google Shape;10248;p309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49" name="Google Shape;10249;p309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0" name="Google Shape;10250;p309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10251" name="Shape 102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52" name="Google Shape;10252;p31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253" name="Google Shape;10253;p310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254" name="Google Shape;10254;p310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255" name="Google Shape;10255;p310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256" name="Google Shape;10256;p310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0257" name="Google Shape;10257;p310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8" name="Google Shape;10258;p310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59" name="Google Shape;10259;p310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60" name="Google Shape;10260;p310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61" name="Google Shape;10261;p310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2" name="Google Shape;10262;p310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10263" name="Google Shape;10263;p31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31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31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66" name="Google Shape;10266;p310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67" name="Google Shape;10267;p310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10268" name="Google Shape;10268;p31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31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31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31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2" name="Google Shape;10272;p310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10273" name="Google Shape;10273;p31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31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31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31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31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31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31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31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81" name="Google Shape;10281;p310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2" name="Google Shape;10282;p310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3" name="Google Shape;10283;p310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84" name="Google Shape;10284;p310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10285" name="Google Shape;10285;p31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31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31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31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31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31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31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31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10293" name="Shape 10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94" name="Google Shape;10294;p311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5" name="Google Shape;10295;p311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296" name="Google Shape;10296;p311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297" name="Google Shape;10297;p311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8" name="Google Shape;10298;p311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9" name="Google Shape;10299;p311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0" name="Google Shape;10300;p311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01" name="Google Shape;10301;p311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0302" name="Google Shape;10302;p31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31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31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05" name="Google Shape;10305;p311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06" name="Google Shape;10306;p311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10307" name="Google Shape;10307;p31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31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31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31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1" name="Google Shape;10311;p311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10312" name="Google Shape;10312;p31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31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31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31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31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31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31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31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0" name="Google Shape;10320;p311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10321" name="Google Shape;10321;p31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31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31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31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31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31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31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31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29" name="Google Shape;10329;p311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0" name="Google Shape;10330;p311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1" name="Google Shape;10331;p311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TITLE_1_1">
    <p:spTree>
      <p:nvGrpSpPr>
        <p:cNvPr id="36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/>
          <p:nvPr/>
        </p:nvSpPr>
        <p:spPr>
          <a:xfrm>
            <a:off x="1711339" y="1054787"/>
            <a:ext cx="2954" cy="1397"/>
          </a:xfrm>
          <a:custGeom>
            <a:rect b="b" l="l" r="r" t="t"/>
            <a:pathLst>
              <a:path extrusionOk="0" h="662" w="1400">
                <a:moveTo>
                  <a:pt x="0" y="663"/>
                </a:moveTo>
                <a:cubicBezTo>
                  <a:pt x="2192" y="-368"/>
                  <a:pt x="1513" y="-61"/>
                  <a:pt x="0" y="66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" name="Google Shape;38;p4"/>
          <p:cNvSpPr/>
          <p:nvPr/>
        </p:nvSpPr>
        <p:spPr>
          <a:xfrm>
            <a:off x="789941" y="506013"/>
            <a:ext cx="7919231" cy="4371184"/>
          </a:xfrm>
          <a:custGeom>
            <a:rect b="b" l="l" r="r" t="t"/>
            <a:pathLst>
              <a:path extrusionOk="0" h="2071651" w="3753190">
                <a:moveTo>
                  <a:pt x="3559557" y="312526"/>
                </a:moveTo>
                <a:cubicBezTo>
                  <a:pt x="3462673" y="190537"/>
                  <a:pt x="3320580" y="114262"/>
                  <a:pt x="3169958" y="80871"/>
                </a:cubicBezTo>
                <a:cubicBezTo>
                  <a:pt x="2666702" y="-4635"/>
                  <a:pt x="2149217" y="-1697"/>
                  <a:pt x="1639734" y="934"/>
                </a:cubicBezTo>
                <a:cubicBezTo>
                  <a:pt x="1246802" y="10932"/>
                  <a:pt x="855690" y="56206"/>
                  <a:pt x="467318" y="117923"/>
                </a:cubicBezTo>
                <a:cubicBezTo>
                  <a:pt x="174056" y="164557"/>
                  <a:pt x="89909" y="643718"/>
                  <a:pt x="35646" y="899687"/>
                </a:cubicBezTo>
                <a:cubicBezTo>
                  <a:pt x="-28637" y="1401979"/>
                  <a:pt x="-84588" y="1869849"/>
                  <a:pt x="614695" y="1936390"/>
                </a:cubicBezTo>
                <a:cubicBezTo>
                  <a:pt x="1341779" y="2005561"/>
                  <a:pt x="2076558" y="2008434"/>
                  <a:pt x="2804213" y="1931237"/>
                </a:cubicBezTo>
                <a:cubicBezTo>
                  <a:pt x="2974808" y="1913456"/>
                  <a:pt x="3089078" y="1906791"/>
                  <a:pt x="3089078" y="1906791"/>
                </a:cubicBezTo>
                <a:cubicBezTo>
                  <a:pt x="3099164" y="1977323"/>
                  <a:pt x="3363661" y="2103279"/>
                  <a:pt x="3459384" y="2064341"/>
                </a:cubicBezTo>
                <a:cubicBezTo>
                  <a:pt x="3373725" y="1984887"/>
                  <a:pt x="3328363" y="1836962"/>
                  <a:pt x="3328363" y="1836962"/>
                </a:cubicBezTo>
                <a:cubicBezTo>
                  <a:pt x="3697529" y="1838781"/>
                  <a:pt x="3736708" y="1487660"/>
                  <a:pt x="3747407" y="1232568"/>
                </a:cubicBezTo>
                <a:cubicBezTo>
                  <a:pt x="3760452" y="920406"/>
                  <a:pt x="3769770" y="568692"/>
                  <a:pt x="3559557" y="31252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" name="Google Shape;39;p4"/>
          <p:cNvSpPr/>
          <p:nvPr/>
        </p:nvSpPr>
        <p:spPr>
          <a:xfrm>
            <a:off x="529421" y="349800"/>
            <a:ext cx="8062595" cy="4512254"/>
          </a:xfrm>
          <a:custGeom>
            <a:rect b="b" l="l" r="r" t="t"/>
            <a:pathLst>
              <a:path extrusionOk="0" h="2138509" w="3821135">
                <a:moveTo>
                  <a:pt x="3819859" y="752034"/>
                </a:moveTo>
                <a:cubicBezTo>
                  <a:pt x="3812054" y="539103"/>
                  <a:pt x="3741062" y="308303"/>
                  <a:pt x="3556764" y="183793"/>
                </a:cubicBezTo>
                <a:cubicBezTo>
                  <a:pt x="3418070" y="94210"/>
                  <a:pt x="3245918" y="93267"/>
                  <a:pt x="3087294" y="70619"/>
                </a:cubicBezTo>
                <a:cubicBezTo>
                  <a:pt x="2233223" y="-29401"/>
                  <a:pt x="1371303" y="-1973"/>
                  <a:pt x="513768" y="25410"/>
                </a:cubicBezTo>
                <a:cubicBezTo>
                  <a:pt x="504472" y="25717"/>
                  <a:pt x="504626" y="40517"/>
                  <a:pt x="514360" y="40210"/>
                </a:cubicBezTo>
                <a:cubicBezTo>
                  <a:pt x="1396429" y="12037"/>
                  <a:pt x="2283672" y="-16268"/>
                  <a:pt x="3161333" y="94714"/>
                </a:cubicBezTo>
                <a:cubicBezTo>
                  <a:pt x="3242301" y="104953"/>
                  <a:pt x="3324781" y="113350"/>
                  <a:pt x="3403994" y="133740"/>
                </a:cubicBezTo>
                <a:cubicBezTo>
                  <a:pt x="3829331" y="245730"/>
                  <a:pt x="3826151" y="758590"/>
                  <a:pt x="3794098" y="1112320"/>
                </a:cubicBezTo>
                <a:cubicBezTo>
                  <a:pt x="3788682" y="1201882"/>
                  <a:pt x="3783289" y="1291422"/>
                  <a:pt x="3777873" y="1380984"/>
                </a:cubicBezTo>
                <a:cubicBezTo>
                  <a:pt x="3772919" y="1463047"/>
                  <a:pt x="3775440" y="1551052"/>
                  <a:pt x="3749985" y="1630069"/>
                </a:cubicBezTo>
                <a:cubicBezTo>
                  <a:pt x="3682304" y="1828398"/>
                  <a:pt x="3446681" y="1860474"/>
                  <a:pt x="3265453" y="1869353"/>
                </a:cubicBezTo>
                <a:cubicBezTo>
                  <a:pt x="3261550" y="1869572"/>
                  <a:pt x="3258525" y="1872861"/>
                  <a:pt x="3258634" y="1876786"/>
                </a:cubicBezTo>
                <a:cubicBezTo>
                  <a:pt x="3253372" y="1875865"/>
                  <a:pt x="3247256" y="1880315"/>
                  <a:pt x="3249865" y="1886191"/>
                </a:cubicBezTo>
                <a:cubicBezTo>
                  <a:pt x="3272885" y="1936245"/>
                  <a:pt x="3299743" y="1984457"/>
                  <a:pt x="3330196" y="2030367"/>
                </a:cubicBezTo>
                <a:cubicBezTo>
                  <a:pt x="3349928" y="2060119"/>
                  <a:pt x="3371305" y="2094321"/>
                  <a:pt x="3399850" y="2118065"/>
                </a:cubicBezTo>
                <a:cubicBezTo>
                  <a:pt x="3244186" y="2098991"/>
                  <a:pt x="3086110" y="2032976"/>
                  <a:pt x="3003959" y="1892242"/>
                </a:cubicBezTo>
                <a:cubicBezTo>
                  <a:pt x="2999859" y="1885183"/>
                  <a:pt x="2990103" y="1890752"/>
                  <a:pt x="2990453" y="1897526"/>
                </a:cubicBezTo>
                <a:cubicBezTo>
                  <a:pt x="2129739" y="1952338"/>
                  <a:pt x="1256221" y="2013003"/>
                  <a:pt x="401887" y="1860956"/>
                </a:cubicBezTo>
                <a:cubicBezTo>
                  <a:pt x="297351" y="1841224"/>
                  <a:pt x="184352" y="1811078"/>
                  <a:pt x="108098" y="1731974"/>
                </a:cubicBezTo>
                <a:cubicBezTo>
                  <a:pt x="16212" y="1636602"/>
                  <a:pt x="18953" y="1494092"/>
                  <a:pt x="16147" y="1370482"/>
                </a:cubicBezTo>
                <a:cubicBezTo>
                  <a:pt x="9487" y="1077504"/>
                  <a:pt x="25437" y="784439"/>
                  <a:pt x="63854" y="493916"/>
                </a:cubicBezTo>
                <a:cubicBezTo>
                  <a:pt x="68605" y="458026"/>
                  <a:pt x="73720" y="422223"/>
                  <a:pt x="79202" y="386486"/>
                </a:cubicBezTo>
                <a:cubicBezTo>
                  <a:pt x="80649" y="376795"/>
                  <a:pt x="66200" y="374800"/>
                  <a:pt x="64775" y="384140"/>
                </a:cubicBezTo>
                <a:cubicBezTo>
                  <a:pt x="20408" y="677030"/>
                  <a:pt x="-1230" y="972902"/>
                  <a:pt x="54" y="1269125"/>
                </a:cubicBezTo>
                <a:cubicBezTo>
                  <a:pt x="3869" y="1541932"/>
                  <a:pt x="-19854" y="1759752"/>
                  <a:pt x="293580" y="1850871"/>
                </a:cubicBezTo>
                <a:cubicBezTo>
                  <a:pt x="349290" y="1867336"/>
                  <a:pt x="406579" y="1877421"/>
                  <a:pt x="463868" y="1886739"/>
                </a:cubicBezTo>
                <a:cubicBezTo>
                  <a:pt x="1302153" y="2022671"/>
                  <a:pt x="2155128" y="1967049"/>
                  <a:pt x="2998127" y="1911755"/>
                </a:cubicBezTo>
                <a:cubicBezTo>
                  <a:pt x="3084838" y="2049463"/>
                  <a:pt x="3246971" y="2117276"/>
                  <a:pt x="3404016" y="2133610"/>
                </a:cubicBezTo>
                <a:cubicBezTo>
                  <a:pt x="3407984" y="2133961"/>
                  <a:pt x="3411624" y="2131330"/>
                  <a:pt x="3412501" y="2127427"/>
                </a:cubicBezTo>
                <a:cubicBezTo>
                  <a:pt x="3418552" y="2131461"/>
                  <a:pt x="3424954" y="2134969"/>
                  <a:pt x="3431619" y="2137885"/>
                </a:cubicBezTo>
                <a:cubicBezTo>
                  <a:pt x="3440060" y="2141546"/>
                  <a:pt x="3446966" y="2128063"/>
                  <a:pt x="3438372" y="2124292"/>
                </a:cubicBezTo>
                <a:cubicBezTo>
                  <a:pt x="3394128" y="2105152"/>
                  <a:pt x="3366021" y="2057137"/>
                  <a:pt x="3340479" y="2018506"/>
                </a:cubicBezTo>
                <a:cubicBezTo>
                  <a:pt x="3312196" y="1975643"/>
                  <a:pt x="3287092" y="1930742"/>
                  <a:pt x="3265409" y="1884174"/>
                </a:cubicBezTo>
                <a:cubicBezTo>
                  <a:pt x="3490267" y="1876413"/>
                  <a:pt x="3757769" y="1818401"/>
                  <a:pt x="3780987" y="1549825"/>
                </a:cubicBezTo>
                <a:cubicBezTo>
                  <a:pt x="3790809" y="1463069"/>
                  <a:pt x="3792848" y="1374976"/>
                  <a:pt x="3798132" y="1287826"/>
                </a:cubicBezTo>
                <a:cubicBezTo>
                  <a:pt x="3806945" y="1109339"/>
                  <a:pt x="3826261" y="930851"/>
                  <a:pt x="3819859" y="752034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40" name="Google Shape;40;p4"/>
          <p:cNvGrpSpPr/>
          <p:nvPr/>
        </p:nvGrpSpPr>
        <p:grpSpPr>
          <a:xfrm>
            <a:off x="550224" y="368620"/>
            <a:ext cx="878229" cy="627539"/>
            <a:chOff x="550224" y="368620"/>
            <a:chExt cx="878229" cy="627539"/>
          </a:xfrm>
        </p:grpSpPr>
        <p:sp>
          <p:nvSpPr>
            <p:cNvPr id="41" name="Google Shape;41;p4"/>
            <p:cNvSpPr/>
            <p:nvPr/>
          </p:nvSpPr>
          <p:spPr>
            <a:xfrm>
              <a:off x="550224" y="368620"/>
              <a:ext cx="430805" cy="627539"/>
            </a:xfrm>
            <a:custGeom>
              <a:rect b="b" l="l" r="r" t="t"/>
              <a:pathLst>
                <a:path extrusionOk="0" h="297412" w="204173">
                  <a:moveTo>
                    <a:pt x="139600" y="3918"/>
                  </a:moveTo>
                  <a:cubicBezTo>
                    <a:pt x="98338" y="-8491"/>
                    <a:pt x="54708" y="9706"/>
                    <a:pt x="28442" y="42571"/>
                  </a:cubicBezTo>
                  <a:cubicBezTo>
                    <a:pt x="-1200" y="79689"/>
                    <a:pt x="-6483" y="131738"/>
                    <a:pt x="7088" y="176311"/>
                  </a:cubicBezTo>
                  <a:cubicBezTo>
                    <a:pt x="15375" y="203497"/>
                    <a:pt x="33244" y="222045"/>
                    <a:pt x="55322" y="238993"/>
                  </a:cubicBezTo>
                  <a:cubicBezTo>
                    <a:pt x="80842" y="258550"/>
                    <a:pt x="107305" y="276835"/>
                    <a:pt x="134360" y="294199"/>
                  </a:cubicBezTo>
                  <a:cubicBezTo>
                    <a:pt x="135671" y="295098"/>
                    <a:pt x="137291" y="295449"/>
                    <a:pt x="138855" y="295142"/>
                  </a:cubicBezTo>
                  <a:cubicBezTo>
                    <a:pt x="140391" y="296326"/>
                    <a:pt x="142213" y="297093"/>
                    <a:pt x="144138" y="297334"/>
                  </a:cubicBezTo>
                  <a:cubicBezTo>
                    <a:pt x="153237" y="298606"/>
                    <a:pt x="156855" y="283982"/>
                    <a:pt x="147295" y="282667"/>
                  </a:cubicBezTo>
                  <a:cubicBezTo>
                    <a:pt x="145827" y="282448"/>
                    <a:pt x="140981" y="260479"/>
                    <a:pt x="140148" y="257081"/>
                  </a:cubicBezTo>
                  <a:cubicBezTo>
                    <a:pt x="133825" y="231100"/>
                    <a:pt x="132067" y="204221"/>
                    <a:pt x="134952" y="177648"/>
                  </a:cubicBezTo>
                  <a:cubicBezTo>
                    <a:pt x="176609" y="182954"/>
                    <a:pt x="202633" y="143665"/>
                    <a:pt x="203883" y="105670"/>
                  </a:cubicBezTo>
                  <a:cubicBezTo>
                    <a:pt x="206974" y="59694"/>
                    <a:pt x="185444" y="17687"/>
                    <a:pt x="139600" y="3918"/>
                  </a:cubicBezTo>
                  <a:close/>
                  <a:moveTo>
                    <a:pt x="183054" y="133777"/>
                  </a:moveTo>
                  <a:cubicBezTo>
                    <a:pt x="174767" y="153268"/>
                    <a:pt x="153741" y="169383"/>
                    <a:pt x="131882" y="161709"/>
                  </a:cubicBezTo>
                  <a:cubicBezTo>
                    <a:pt x="129346" y="160810"/>
                    <a:pt x="126524" y="161336"/>
                    <a:pt x="124472" y="163068"/>
                  </a:cubicBezTo>
                  <a:cubicBezTo>
                    <a:pt x="123380" y="163770"/>
                    <a:pt x="122532" y="164800"/>
                    <a:pt x="122038" y="166006"/>
                  </a:cubicBezTo>
                  <a:cubicBezTo>
                    <a:pt x="121199" y="167475"/>
                    <a:pt x="120874" y="169185"/>
                    <a:pt x="121118" y="170852"/>
                  </a:cubicBezTo>
                  <a:cubicBezTo>
                    <a:pt x="116602" y="204944"/>
                    <a:pt x="119253" y="239629"/>
                    <a:pt x="128901" y="272647"/>
                  </a:cubicBezTo>
                  <a:cubicBezTo>
                    <a:pt x="113583" y="262540"/>
                    <a:pt x="98506" y="252082"/>
                    <a:pt x="83670" y="241229"/>
                  </a:cubicBezTo>
                  <a:cubicBezTo>
                    <a:pt x="67008" y="229039"/>
                    <a:pt x="48460" y="216783"/>
                    <a:pt x="35699" y="200274"/>
                  </a:cubicBezTo>
                  <a:cubicBezTo>
                    <a:pt x="-9706" y="138886"/>
                    <a:pt x="18840" y="27553"/>
                    <a:pt x="100223" y="15450"/>
                  </a:cubicBezTo>
                  <a:cubicBezTo>
                    <a:pt x="169505" y="7667"/>
                    <a:pt x="206601" y="72783"/>
                    <a:pt x="183054" y="133777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1007307" y="372376"/>
              <a:ext cx="421145" cy="613504"/>
            </a:xfrm>
            <a:custGeom>
              <a:rect b="b" l="l" r="r" t="t"/>
              <a:pathLst>
                <a:path extrusionOk="0" h="290760" w="199595">
                  <a:moveTo>
                    <a:pt x="136439" y="3825"/>
                  </a:moveTo>
                  <a:cubicBezTo>
                    <a:pt x="96098" y="-8299"/>
                    <a:pt x="53476" y="9504"/>
                    <a:pt x="27803" y="41623"/>
                  </a:cubicBezTo>
                  <a:cubicBezTo>
                    <a:pt x="-1182" y="77908"/>
                    <a:pt x="-6334" y="128751"/>
                    <a:pt x="6930" y="172359"/>
                  </a:cubicBezTo>
                  <a:cubicBezTo>
                    <a:pt x="15021" y="198932"/>
                    <a:pt x="32494" y="217063"/>
                    <a:pt x="54090" y="233616"/>
                  </a:cubicBezTo>
                  <a:cubicBezTo>
                    <a:pt x="79040" y="252735"/>
                    <a:pt x="104911" y="270603"/>
                    <a:pt x="131352" y="287573"/>
                  </a:cubicBezTo>
                  <a:cubicBezTo>
                    <a:pt x="132626" y="288472"/>
                    <a:pt x="134211" y="288801"/>
                    <a:pt x="135737" y="288494"/>
                  </a:cubicBezTo>
                  <a:cubicBezTo>
                    <a:pt x="137241" y="289678"/>
                    <a:pt x="139037" y="290423"/>
                    <a:pt x="140933" y="290686"/>
                  </a:cubicBezTo>
                  <a:cubicBezTo>
                    <a:pt x="149813" y="291914"/>
                    <a:pt x="153343" y="277641"/>
                    <a:pt x="144003" y="276347"/>
                  </a:cubicBezTo>
                  <a:cubicBezTo>
                    <a:pt x="142556" y="276150"/>
                    <a:pt x="137842" y="254664"/>
                    <a:pt x="137009" y="251332"/>
                  </a:cubicBezTo>
                  <a:cubicBezTo>
                    <a:pt x="130839" y="225943"/>
                    <a:pt x="129125" y="199677"/>
                    <a:pt x="131944" y="173697"/>
                  </a:cubicBezTo>
                  <a:cubicBezTo>
                    <a:pt x="172768" y="178893"/>
                    <a:pt x="198091" y="140481"/>
                    <a:pt x="199318" y="103341"/>
                  </a:cubicBezTo>
                  <a:cubicBezTo>
                    <a:pt x="202300" y="58352"/>
                    <a:pt x="181253" y="17287"/>
                    <a:pt x="136439" y="3825"/>
                  </a:cubicBezTo>
                  <a:close/>
                  <a:moveTo>
                    <a:pt x="178907" y="130768"/>
                  </a:moveTo>
                  <a:cubicBezTo>
                    <a:pt x="170794" y="149799"/>
                    <a:pt x="150251" y="165541"/>
                    <a:pt x="128897" y="158042"/>
                  </a:cubicBezTo>
                  <a:cubicBezTo>
                    <a:pt x="126417" y="157187"/>
                    <a:pt x="123670" y="157692"/>
                    <a:pt x="121662" y="159380"/>
                  </a:cubicBezTo>
                  <a:cubicBezTo>
                    <a:pt x="120592" y="160082"/>
                    <a:pt x="119756" y="161068"/>
                    <a:pt x="119272" y="162252"/>
                  </a:cubicBezTo>
                  <a:cubicBezTo>
                    <a:pt x="118458" y="163699"/>
                    <a:pt x="118143" y="165343"/>
                    <a:pt x="118373" y="166988"/>
                  </a:cubicBezTo>
                  <a:cubicBezTo>
                    <a:pt x="113973" y="200335"/>
                    <a:pt x="116571" y="234230"/>
                    <a:pt x="126003" y="266503"/>
                  </a:cubicBezTo>
                  <a:cubicBezTo>
                    <a:pt x="111006" y="256615"/>
                    <a:pt x="96266" y="246399"/>
                    <a:pt x="81781" y="235809"/>
                  </a:cubicBezTo>
                  <a:cubicBezTo>
                    <a:pt x="65491" y="223882"/>
                    <a:pt x="47359" y="211911"/>
                    <a:pt x="34884" y="195775"/>
                  </a:cubicBezTo>
                  <a:cubicBezTo>
                    <a:pt x="-9491" y="135855"/>
                    <a:pt x="18419" y="26955"/>
                    <a:pt x="97961" y="15116"/>
                  </a:cubicBezTo>
                  <a:cubicBezTo>
                    <a:pt x="165664" y="7508"/>
                    <a:pt x="202015" y="71133"/>
                    <a:pt x="178907" y="13076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" name="Google Shape;43;p4"/>
            <p:cNvSpPr/>
            <p:nvPr/>
          </p:nvSpPr>
          <p:spPr>
            <a:xfrm>
              <a:off x="1305031" y="475050"/>
              <a:ext cx="59409" cy="175613"/>
            </a:xfrm>
            <a:custGeom>
              <a:rect b="b" l="l" r="r" t="t"/>
              <a:pathLst>
                <a:path extrusionOk="0" h="83229" w="28156">
                  <a:moveTo>
                    <a:pt x="12001" y="2074"/>
                  </a:moveTo>
                  <a:cubicBezTo>
                    <a:pt x="5687" y="-4723"/>
                    <a:pt x="-4289" y="6788"/>
                    <a:pt x="2004" y="13584"/>
                  </a:cubicBezTo>
                  <a:cubicBezTo>
                    <a:pt x="17298" y="29699"/>
                    <a:pt x="17395" y="54956"/>
                    <a:pt x="2223" y="71180"/>
                  </a:cubicBezTo>
                  <a:cubicBezTo>
                    <a:pt x="-4354" y="78459"/>
                    <a:pt x="6608" y="87887"/>
                    <a:pt x="13054" y="80608"/>
                  </a:cubicBezTo>
                  <a:cubicBezTo>
                    <a:pt x="33750" y="57455"/>
                    <a:pt x="32961" y="24678"/>
                    <a:pt x="12001" y="2074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4"/>
            <p:cNvSpPr/>
            <p:nvPr/>
          </p:nvSpPr>
          <p:spPr>
            <a:xfrm>
              <a:off x="1260832" y="642594"/>
              <a:ext cx="30076" cy="31226"/>
            </a:xfrm>
            <a:custGeom>
              <a:rect b="b" l="l" r="r" t="t"/>
              <a:pathLst>
                <a:path extrusionOk="0" h="14799" w="14254">
                  <a:moveTo>
                    <a:pt x="6816" y="0"/>
                  </a:moveTo>
                  <a:cubicBezTo>
                    <a:pt x="-2458" y="0"/>
                    <a:pt x="-2283" y="14799"/>
                    <a:pt x="7430" y="14799"/>
                  </a:cubicBezTo>
                  <a:cubicBezTo>
                    <a:pt x="16726" y="14799"/>
                    <a:pt x="16529" y="0"/>
                    <a:pt x="68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611671" y="601479"/>
              <a:ext cx="103968" cy="202921"/>
            </a:xfrm>
            <a:custGeom>
              <a:rect b="b" l="l" r="r" t="t"/>
              <a:pathLst>
                <a:path extrusionOk="0" h="96171" w="49274">
                  <a:moveTo>
                    <a:pt x="46778" y="83022"/>
                  </a:moveTo>
                  <a:cubicBezTo>
                    <a:pt x="27791" y="67456"/>
                    <a:pt x="9199" y="33057"/>
                    <a:pt x="16281" y="8194"/>
                  </a:cubicBezTo>
                  <a:cubicBezTo>
                    <a:pt x="18978" y="-1277"/>
                    <a:pt x="4442" y="-3163"/>
                    <a:pt x="1877" y="5848"/>
                  </a:cubicBezTo>
                  <a:cubicBezTo>
                    <a:pt x="-2947" y="22796"/>
                    <a:pt x="2271" y="39436"/>
                    <a:pt x="9112" y="55091"/>
                  </a:cubicBezTo>
                  <a:cubicBezTo>
                    <a:pt x="15689" y="70153"/>
                    <a:pt x="23933" y="83965"/>
                    <a:pt x="36802" y="94555"/>
                  </a:cubicBezTo>
                  <a:cubicBezTo>
                    <a:pt x="43994" y="100409"/>
                    <a:pt x="53991" y="88920"/>
                    <a:pt x="46778" y="8302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45700" lIns="91425" spcFirstLastPara="1" rIns="91425" wrap="square" tIns="4570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800">
                <a:solidFill>
                  <a:srgbClr val="000000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6" name="Google Shape;46;p4"/>
          <p:cNvSpPr txBox="1"/>
          <p:nvPr>
            <p:ph idx="1" type="body"/>
          </p:nvPr>
        </p:nvSpPr>
        <p:spPr>
          <a:xfrm>
            <a:off x="1714300" y="1186825"/>
            <a:ext cx="5715300" cy="27699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406400" lvl="0" marL="457200" rtl="0" algn="ctr">
              <a:spcBef>
                <a:spcPts val="0"/>
              </a:spcBef>
              <a:spcAft>
                <a:spcPts val="0"/>
              </a:spcAft>
              <a:buSzPts val="2800"/>
              <a:buFont typeface="Nunito SemiBold"/>
              <a:buChar char="✗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indent="-406400" lvl="1" marL="9144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✗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2pPr>
            <a:lvl3pPr indent="-406400" lvl="2" marL="13716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■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3pPr>
            <a:lvl4pPr indent="-406400" lvl="3" marL="18288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●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4pPr>
            <a:lvl5pPr indent="-406400" lvl="4" marL="22860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○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5pPr>
            <a:lvl6pPr indent="-406400" lvl="5" marL="27432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■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6pPr>
            <a:lvl7pPr indent="-406400" lvl="6" marL="32004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●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7pPr>
            <a:lvl8pPr indent="-406400" lvl="7" marL="3657600" rtl="0" algn="ctr">
              <a:spcBef>
                <a:spcPts val="1000"/>
              </a:spcBef>
              <a:spcAft>
                <a:spcPts val="0"/>
              </a:spcAft>
              <a:buSzPts val="2800"/>
              <a:buFont typeface="Nunito SemiBold"/>
              <a:buChar char="○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8pPr>
            <a:lvl9pPr indent="-406400" lvl="8" marL="4114800" rtl="0" algn="ctr">
              <a:spcBef>
                <a:spcPts val="1000"/>
              </a:spcBef>
              <a:spcAft>
                <a:spcPts val="1000"/>
              </a:spcAft>
              <a:buSzPts val="2800"/>
              <a:buFont typeface="Nunito SemiBold"/>
              <a:buChar char="■"/>
              <a:defRPr sz="2800">
                <a:latin typeface="Nunito SemiBold"/>
                <a:ea typeface="Nunito SemiBold"/>
                <a:cs typeface="Nunito SemiBold"/>
                <a:sym typeface="Nunito SemiBold"/>
              </a:defRPr>
            </a:lvl9pPr>
          </a:lstStyle>
          <a:p/>
        </p:txBody>
      </p:sp>
      <p:sp>
        <p:nvSpPr>
          <p:cNvPr id="47" name="Google Shape;47;p4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48" name="Google Shape;48;p4"/>
          <p:cNvSpPr/>
          <p:nvPr/>
        </p:nvSpPr>
        <p:spPr>
          <a:xfrm rot="-10653455">
            <a:off x="308904" y="3412015"/>
            <a:ext cx="814998" cy="1023408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" name="Google Shape;49;p4"/>
          <p:cNvSpPr/>
          <p:nvPr/>
        </p:nvSpPr>
        <p:spPr>
          <a:xfrm rot="5624237">
            <a:off x="8289671" y="2866841"/>
            <a:ext cx="540119" cy="264234"/>
          </a:xfrm>
          <a:custGeom>
            <a:rect b="b" l="l" r="r" t="t"/>
            <a:pathLst>
              <a:path extrusionOk="0" h="125260" w="256043">
                <a:moveTo>
                  <a:pt x="122835" y="3891"/>
                </a:moveTo>
                <a:cubicBezTo>
                  <a:pt x="106677" y="35258"/>
                  <a:pt x="90541" y="66632"/>
                  <a:pt x="74404" y="98013"/>
                </a:cubicBezTo>
                <a:cubicBezTo>
                  <a:pt x="67103" y="82972"/>
                  <a:pt x="59737" y="67939"/>
                  <a:pt x="52348" y="52914"/>
                </a:cubicBezTo>
                <a:cubicBezTo>
                  <a:pt x="49783" y="47630"/>
                  <a:pt x="41583" y="45218"/>
                  <a:pt x="38602" y="51708"/>
                </a:cubicBezTo>
                <a:cubicBezTo>
                  <a:pt x="30007" y="70416"/>
                  <a:pt x="17598" y="87110"/>
                  <a:pt x="2141" y="100709"/>
                </a:cubicBezTo>
                <a:cubicBezTo>
                  <a:pt x="-4787" y="106848"/>
                  <a:pt x="6723" y="116802"/>
                  <a:pt x="13629" y="110685"/>
                </a:cubicBezTo>
                <a:cubicBezTo>
                  <a:pt x="26258" y="99453"/>
                  <a:pt x="36979" y="86235"/>
                  <a:pt x="45354" y="71550"/>
                </a:cubicBezTo>
                <a:lnTo>
                  <a:pt x="67432" y="116670"/>
                </a:lnTo>
                <a:cubicBezTo>
                  <a:pt x="70107" y="122174"/>
                  <a:pt x="77978" y="124147"/>
                  <a:pt x="81179" y="117876"/>
                </a:cubicBezTo>
                <a:lnTo>
                  <a:pt x="128580" y="25793"/>
                </a:lnTo>
                <a:cubicBezTo>
                  <a:pt x="139147" y="55900"/>
                  <a:pt x="147259" y="86822"/>
                  <a:pt x="152784" y="118249"/>
                </a:cubicBezTo>
                <a:cubicBezTo>
                  <a:pt x="153969" y="125024"/>
                  <a:pt x="163462" y="128422"/>
                  <a:pt x="166970" y="121318"/>
                </a:cubicBezTo>
                <a:cubicBezTo>
                  <a:pt x="177515" y="99979"/>
                  <a:pt x="188039" y="78638"/>
                  <a:pt x="198585" y="57299"/>
                </a:cubicBezTo>
                <a:cubicBezTo>
                  <a:pt x="214107" y="75321"/>
                  <a:pt x="228819" y="94022"/>
                  <a:pt x="242434" y="113469"/>
                </a:cubicBezTo>
                <a:cubicBezTo>
                  <a:pt x="247959" y="121297"/>
                  <a:pt x="260259" y="113711"/>
                  <a:pt x="254580" y="105686"/>
                </a:cubicBezTo>
                <a:cubicBezTo>
                  <a:pt x="238509" y="82896"/>
                  <a:pt x="221145" y="61039"/>
                  <a:pt x="202575" y="40220"/>
                </a:cubicBezTo>
                <a:cubicBezTo>
                  <a:pt x="199023" y="36229"/>
                  <a:pt x="192512" y="35089"/>
                  <a:pt x="189705" y="40746"/>
                </a:cubicBezTo>
                <a:lnTo>
                  <a:pt x="163001" y="94899"/>
                </a:lnTo>
                <a:cubicBezTo>
                  <a:pt x="156468" y="64295"/>
                  <a:pt x="147566" y="34241"/>
                  <a:pt x="136407" y="5009"/>
                </a:cubicBezTo>
                <a:cubicBezTo>
                  <a:pt x="134324" y="-823"/>
                  <a:pt x="125861" y="-2029"/>
                  <a:pt x="122835" y="389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4"/>
          <p:cNvSpPr/>
          <p:nvPr/>
        </p:nvSpPr>
        <p:spPr>
          <a:xfrm rot="5400000">
            <a:off x="6259143" y="-119213"/>
            <a:ext cx="113330" cy="954049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4"/>
          <p:cNvSpPr/>
          <p:nvPr/>
        </p:nvSpPr>
        <p:spPr>
          <a:xfrm rot="5400000">
            <a:off x="6459663" y="73310"/>
            <a:ext cx="80437" cy="399039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4"/>
          <p:cNvSpPr/>
          <p:nvPr/>
        </p:nvSpPr>
        <p:spPr>
          <a:xfrm flipH="1">
            <a:off x="486100" y="253760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" name="Google Shape;53;p4"/>
          <p:cNvSpPr/>
          <p:nvPr/>
        </p:nvSpPr>
        <p:spPr>
          <a:xfrm flipH="1">
            <a:off x="509560" y="230637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Content" type="obj">
  <p:cSld name="OBJECT">
    <p:spTree>
      <p:nvGrpSpPr>
        <p:cNvPr id="323" name="Shape 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" name="Google Shape;324;p33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25" name="Google Shape;325;p33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6" name="Google Shape;326;p33"/>
          <p:cNvSpPr txBox="1"/>
          <p:nvPr>
            <p:ph idx="1" type="body"/>
          </p:nvPr>
        </p:nvSpPr>
        <p:spPr>
          <a:xfrm>
            <a:off x="614034" y="1666715"/>
            <a:ext cx="7915931" cy="272738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327" name="Google Shape;327;p33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8" name="Google Shape;328;p33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29" name="Google Shape;329;p33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10332" name="Shape 10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33" name="Google Shape;10333;p312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34" name="Google Shape;10334;p312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335" name="Google Shape;10335;p312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336" name="Google Shape;10336;p312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10337" name="Google Shape;10337;p312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10338" name="Google Shape;10338;p31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31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31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31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2" name="Google Shape;10342;p312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43" name="Google Shape;10343;p312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44" name="Google Shape;10344;p312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10345" name="Google Shape;10345;p31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31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31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8" name="Google Shape;10348;p312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49" name="Google Shape;10349;p312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50" name="Google Shape;10350;p312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51" name="Google Shape;10351;p312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10352" name="Google Shape;10352;p31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31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31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31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31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31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31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31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60" name="Google Shape;10360;p312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10361" name="Shape 10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62" name="Google Shape;10362;p313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63" name="Google Shape;10363;p313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64" name="Google Shape;10364;p313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10365" name="Google Shape;10365;p31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31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31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31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31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31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31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31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3" name="Google Shape;10373;p313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10374" name="Google Shape;10374;p31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31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76" name="Google Shape;10376;p313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77" name="Google Shape;10377;p313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0378" name="Google Shape;10378;p31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31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31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31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31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3" name="Google Shape;10383;p313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10384" name="Google Shape;10384;p31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31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31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7" name="Google Shape;10387;p313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10388" name="Google Shape;10388;p31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31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90" name="Google Shape;10390;p313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1" name="Google Shape;10391;p313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2" name="Google Shape;10392;p313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3" name="Google Shape;10393;p313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4" name="Google Shape;10394;p313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5" name="Google Shape;10395;p313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10396" name="Shape 10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7" name="Google Shape;10397;p314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8" name="Google Shape;10398;p314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99" name="Google Shape;10399;p314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00" name="Google Shape;10400;p314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01" name="Google Shape;10401;p314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2" name="Google Shape;10402;p314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10403" name="Google Shape;10403;p31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31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31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06" name="Google Shape;10406;p314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07" name="Google Shape;10407;p314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10408" name="Google Shape;10408;p31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31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31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31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2" name="Google Shape;10412;p314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10413" name="Google Shape;10413;p31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31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31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31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31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31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31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31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1" name="Google Shape;10421;p314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10422" name="Google Shape;10422;p31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31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31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31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31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31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31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31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30" name="Google Shape;10430;p314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31" name="Google Shape;10431;p314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32" name="Google Shape;10432;p314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Picture with Caption" type="picTx">
  <p:cSld name="PICTURE_WITH_CAPTION_TEXT">
    <p:spTree>
      <p:nvGrpSpPr>
        <p:cNvPr id="330" name="Shape 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" name="Google Shape;331;p34"/>
          <p:cNvSpPr txBox="1"/>
          <p:nvPr>
            <p:ph type="title"/>
          </p:nvPr>
        </p:nvSpPr>
        <p:spPr>
          <a:xfrm>
            <a:off x="611046" y="545641"/>
            <a:ext cx="3639741" cy="1212872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rm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800"/>
              <a:buFont typeface="Century Gothic"/>
              <a:buNone/>
              <a:defRPr b="0" sz="1800"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2" name="Google Shape;332;p34"/>
          <p:cNvSpPr/>
          <p:nvPr>
            <p:ph idx="2" type="pic"/>
          </p:nvPr>
        </p:nvSpPr>
        <p:spPr>
          <a:xfrm>
            <a:off x="4573588" y="0"/>
            <a:ext cx="4570412" cy="51435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33" name="Google Shape;333;p34"/>
          <p:cNvSpPr txBox="1"/>
          <p:nvPr>
            <p:ph idx="1" type="body"/>
          </p:nvPr>
        </p:nvSpPr>
        <p:spPr>
          <a:xfrm>
            <a:off x="611046" y="1758513"/>
            <a:ext cx="3639741" cy="2637274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228600" lvl="0" marL="457200" algn="l">
              <a:spcBef>
                <a:spcPts val="200"/>
              </a:spcBef>
              <a:spcAft>
                <a:spcPts val="0"/>
              </a:spcAft>
              <a:buSzPts val="900"/>
              <a:buNone/>
              <a:defRPr sz="900"/>
            </a:lvl1pPr>
            <a:lvl2pPr indent="-228600" lvl="1" marL="914400" algn="l">
              <a:spcBef>
                <a:spcPts val="500"/>
              </a:spcBef>
              <a:spcAft>
                <a:spcPts val="0"/>
              </a:spcAft>
              <a:buSzPts val="900"/>
              <a:buNone/>
              <a:defRPr sz="900"/>
            </a:lvl2pPr>
            <a:lvl3pPr indent="-228600" lvl="2" marL="1371600" algn="l">
              <a:spcBef>
                <a:spcPts val="500"/>
              </a:spcBef>
              <a:spcAft>
                <a:spcPts val="0"/>
              </a:spcAft>
              <a:buSzPts val="800"/>
              <a:buNone/>
              <a:defRPr sz="800"/>
            </a:lvl3pPr>
            <a:lvl4pPr indent="-228600" lvl="3" marL="18288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4pPr>
            <a:lvl5pPr indent="-228600" lvl="4" marL="22860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5pPr>
            <a:lvl6pPr indent="-228600" lvl="5" marL="27432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6pPr>
            <a:lvl7pPr indent="-228600" lvl="6" marL="32004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7pPr>
            <a:lvl8pPr indent="-228600" lvl="7" marL="3657600" algn="l">
              <a:spcBef>
                <a:spcPts val="500"/>
              </a:spcBef>
              <a:spcAft>
                <a:spcPts val="0"/>
              </a:spcAft>
              <a:buSzPts val="700"/>
              <a:buNone/>
              <a:defRPr sz="700"/>
            </a:lvl8pPr>
            <a:lvl9pPr indent="-228600" lvl="8" marL="4114800" algn="l">
              <a:spcBef>
                <a:spcPts val="500"/>
              </a:spcBef>
              <a:spcAft>
                <a:spcPts val="500"/>
              </a:spcAft>
              <a:buSzPts val="700"/>
              <a:buNone/>
              <a:defRPr sz="700"/>
            </a:lvl9pPr>
          </a:lstStyle>
          <a:p/>
        </p:txBody>
      </p:sp>
      <p:sp>
        <p:nvSpPr>
          <p:cNvPr id="334" name="Google Shape;334;p34"/>
          <p:cNvSpPr txBox="1"/>
          <p:nvPr>
            <p:ph idx="10" type="dt"/>
          </p:nvPr>
        </p:nvSpPr>
        <p:spPr>
          <a:xfrm>
            <a:off x="2914357" y="4531022"/>
            <a:ext cx="73265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5" name="Google Shape;335;p34"/>
          <p:cNvSpPr txBox="1"/>
          <p:nvPr>
            <p:ph idx="11" type="ftr"/>
          </p:nvPr>
        </p:nvSpPr>
        <p:spPr>
          <a:xfrm>
            <a:off x="442797" y="4531022"/>
            <a:ext cx="247156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36" name="Google Shape;336;p34"/>
          <p:cNvSpPr txBox="1"/>
          <p:nvPr>
            <p:ph idx="12" type="sldNum"/>
          </p:nvPr>
        </p:nvSpPr>
        <p:spPr>
          <a:xfrm>
            <a:off x="3647017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Vertical Title and Text" type="vertTitleAndTx">
  <p:cSld name="VERTICAL_TITLE_AND_VERTICAL_TEXT">
    <p:spTree>
      <p:nvGrpSpPr>
        <p:cNvPr id="337" name="Shape 3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" name="Google Shape;338;p35"/>
          <p:cNvSpPr/>
          <p:nvPr/>
        </p:nvSpPr>
        <p:spPr>
          <a:xfrm>
            <a:off x="5752238" y="334567"/>
            <a:ext cx="3391762" cy="4061222"/>
          </a:xfrm>
          <a:custGeom>
            <a:rect b="b" l="l" r="r" t="t"/>
            <a:pathLst>
              <a:path extrusionOk="0" h="4320" w="2879">
                <a:moveTo>
                  <a:pt x="183" y="0"/>
                </a:moveTo>
                <a:lnTo>
                  <a:pt x="183" y="1197"/>
                </a:lnTo>
                <a:lnTo>
                  <a:pt x="8" y="1372"/>
                </a:lnTo>
                <a:lnTo>
                  <a:pt x="8" y="1372"/>
                </a:lnTo>
                <a:lnTo>
                  <a:pt x="6" y="1376"/>
                </a:lnTo>
                <a:lnTo>
                  <a:pt x="3" y="1382"/>
                </a:lnTo>
                <a:lnTo>
                  <a:pt x="0" y="1387"/>
                </a:lnTo>
                <a:lnTo>
                  <a:pt x="0" y="1393"/>
                </a:lnTo>
                <a:lnTo>
                  <a:pt x="0" y="1399"/>
                </a:lnTo>
                <a:lnTo>
                  <a:pt x="3" y="1404"/>
                </a:lnTo>
                <a:lnTo>
                  <a:pt x="6" y="1410"/>
                </a:lnTo>
                <a:lnTo>
                  <a:pt x="8" y="1414"/>
                </a:lnTo>
                <a:lnTo>
                  <a:pt x="183" y="1589"/>
                </a:lnTo>
                <a:lnTo>
                  <a:pt x="183" y="4320"/>
                </a:lnTo>
                <a:lnTo>
                  <a:pt x="2879" y="4320"/>
                </a:lnTo>
                <a:lnTo>
                  <a:pt x="2879" y="0"/>
                </a:lnTo>
                <a:lnTo>
                  <a:pt x="183" y="0"/>
                </a:lnTo>
                <a:close/>
              </a:path>
            </a:pathLst>
          </a:custGeom>
          <a:blipFill rotWithShape="1">
            <a:blip r:embed="rId2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339" name="Google Shape;339;p35"/>
          <p:cNvSpPr txBox="1"/>
          <p:nvPr>
            <p:ph type="title"/>
          </p:nvPr>
        </p:nvSpPr>
        <p:spPr>
          <a:xfrm rot="5400000">
            <a:off x="5147652" y="1429631"/>
            <a:ext cx="3851099" cy="1871093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0" name="Google Shape;340;p35"/>
          <p:cNvSpPr txBox="1"/>
          <p:nvPr>
            <p:ph idx="1" type="body"/>
          </p:nvPr>
        </p:nvSpPr>
        <p:spPr>
          <a:xfrm rot="5400000">
            <a:off x="1056218" y="-114150"/>
            <a:ext cx="4061222" cy="4958655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/>
          </a:bodyPr>
          <a:lstStyle>
            <a:lvl1pPr indent="-317500" lvl="0" marL="457200" algn="l">
              <a:spcBef>
                <a:spcPts val="300"/>
              </a:spcBef>
              <a:spcAft>
                <a:spcPts val="0"/>
              </a:spcAft>
              <a:buSzPts val="1400"/>
              <a:buChar char="🞆"/>
              <a:defRPr/>
            </a:lvl1pPr>
            <a:lvl2pPr indent="-317500" lvl="1" marL="914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2pPr>
            <a:lvl3pPr indent="-317500" lvl="2" marL="1371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3pPr>
            <a:lvl4pPr indent="-317500" lvl="3" marL="18288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4pPr>
            <a:lvl5pPr indent="-317500" lvl="4" marL="22860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5pPr>
            <a:lvl6pPr indent="-317500" lvl="5" marL="27432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6pPr>
            <a:lvl7pPr indent="-317500" lvl="6" marL="32004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7pPr>
            <a:lvl8pPr indent="-317500" lvl="7" marL="3657600" algn="l">
              <a:spcBef>
                <a:spcPts val="500"/>
              </a:spcBef>
              <a:spcAft>
                <a:spcPts val="0"/>
              </a:spcAft>
              <a:buSzPts val="1400"/>
              <a:buChar char="🞆"/>
              <a:defRPr/>
            </a:lvl8pPr>
            <a:lvl9pPr indent="-317500" lvl="8" marL="4114800" algn="l">
              <a:spcBef>
                <a:spcPts val="500"/>
              </a:spcBef>
              <a:spcAft>
                <a:spcPts val="500"/>
              </a:spcAft>
              <a:buSzPts val="1400"/>
              <a:buChar char="🞆"/>
              <a:defRPr/>
            </a:lvl9pPr>
          </a:lstStyle>
          <a:p/>
        </p:txBody>
      </p:sp>
      <p:sp>
        <p:nvSpPr>
          <p:cNvPr id="341" name="Google Shape;341;p35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2" name="Google Shape;342;p35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100"/>
              <a:buNone/>
              <a:defRPr/>
            </a:lvl9pPr>
          </a:lstStyle>
          <a:p/>
        </p:txBody>
      </p:sp>
      <p:sp>
        <p:nvSpPr>
          <p:cNvPr id="343" name="Google Shape;343;p35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algn="r">
              <a:spcBef>
                <a:spcPts val="0"/>
              </a:spcBef>
              <a:buNone/>
              <a:defRPr/>
            </a:lvl1pPr>
            <a:lvl2pPr indent="0" lvl="1" marL="0" algn="r">
              <a:spcBef>
                <a:spcPts val="0"/>
              </a:spcBef>
              <a:buNone/>
              <a:defRPr/>
            </a:lvl2pPr>
            <a:lvl3pPr indent="0" lvl="2" marL="0" algn="r">
              <a:spcBef>
                <a:spcPts val="0"/>
              </a:spcBef>
              <a:buNone/>
              <a:defRPr/>
            </a:lvl3pPr>
            <a:lvl4pPr indent="0" lvl="3" marL="0" algn="r">
              <a:spcBef>
                <a:spcPts val="0"/>
              </a:spcBef>
              <a:buNone/>
              <a:defRPr/>
            </a:lvl4pPr>
            <a:lvl5pPr indent="0" lvl="4" marL="0" algn="r">
              <a:spcBef>
                <a:spcPts val="0"/>
              </a:spcBef>
              <a:buNone/>
              <a:defRPr/>
            </a:lvl5pPr>
            <a:lvl6pPr indent="0" lvl="5" marL="0" algn="r">
              <a:spcBef>
                <a:spcPts val="0"/>
              </a:spcBef>
              <a:buNone/>
              <a:defRPr/>
            </a:lvl6pPr>
            <a:lvl7pPr indent="0" lvl="6" marL="0" algn="r">
              <a:spcBef>
                <a:spcPts val="0"/>
              </a:spcBef>
              <a:buNone/>
              <a:defRPr/>
            </a:lvl7pPr>
            <a:lvl8pPr indent="0" lvl="7" marL="0" algn="r">
              <a:spcBef>
                <a:spcPts val="0"/>
              </a:spcBef>
              <a:buNone/>
              <a:defRPr/>
            </a:lvl8pPr>
            <a:lvl9pPr indent="0" lvl="8" marL="0" algn="r">
              <a:spcBef>
                <a:spcPts val="0"/>
              </a:spcBef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347" name="Shape 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" name="Google Shape;348;p37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" name="Google Shape;349;p37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350" name="Google Shape;350;p37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351" name="Google Shape;351;p37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2" name="Google Shape;352;p37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3" name="Google Shape;353;p37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4" name="Google Shape;354;p37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5" name="Google Shape;355;p37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356" name="Google Shape;356;p3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3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3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3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3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3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3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3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64" name="Google Shape;364;p37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65" name="Google Shape;365;p37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366" name="Google Shape;366;p37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37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68" name="Google Shape;368;p37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369" name="Google Shape;369;p3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3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71" name="Google Shape;371;p37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372" name="Google Shape;372;p3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3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74" name="Google Shape;374;p37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5" name="Google Shape;375;p37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6" name="Google Shape;376;p37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7" name="Google Shape;377;p37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8" name="Google Shape;378;p37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79" name="Google Shape;379;p37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380" name="Google Shape;380;p3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3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3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3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3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5" name="Google Shape;385;p37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386" name="Google Shape;386;p3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3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3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89" name="Google Shape;389;p37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390" name="Google Shape;390;p37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37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92" name="Google Shape;392;p37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393" name="Google Shape;393;p37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37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37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37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37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98" name="Google Shape;398;p37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99" name="Google Shape;399;p37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00" name="Google Shape;400;p37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01" name="Google Shape;401;p37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402" name="Google Shape;402;p3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3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3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3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3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3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3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3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410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38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2" name="Google Shape;412;p38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413" name="Google Shape;413;p38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414" name="Google Shape;414;p38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415" name="Google Shape;415;p38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6" name="Google Shape;416;p38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17" name="Google Shape;417;p38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18" name="Google Shape;418;p38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419" name="Google Shape;419;p3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3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21" name="Google Shape;421;p38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422" name="Google Shape;422;p3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3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4" name="Google Shape;424;p38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25" name="Google Shape;425;p38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426" name="Google Shape;426;p3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3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3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9" name="Google Shape;429;p38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30" name="Google Shape;430;p38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31" name="Google Shape;431;p38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432" name="Google Shape;432;p3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3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3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3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36" name="Google Shape;436;p38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437" name="Google Shape;437;p3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3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3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3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3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3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3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3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5" name="Google Shape;445;p38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446" name="Google Shape;446;p3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3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3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3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3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3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3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3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54" name="Google Shape;454;p38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55" name="Google Shape;455;p38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456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58" name="Google Shape;458;p39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459" name="Google Shape;459;p39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0" name="Google Shape;460;p39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461" name="Google Shape;461;p3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3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3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64" name="Google Shape;464;p39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65" name="Google Shape;465;p39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66" name="Google Shape;466;p39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467" name="Google Shape;467;p3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3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3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3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3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3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3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3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5" name="Google Shape;475;p39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476" name="Google Shape;476;p3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3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78" name="Google Shape;478;p39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9" name="Google Shape;479;p39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0" name="Google Shape;480;p39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1" name="Google Shape;481;p39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2" name="Google Shape;482;p39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483" name="Google Shape;483;p3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3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5" name="Google Shape;485;p39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6" name="Google Shape;486;p39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487" name="Google Shape;487;p39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488" name="Google Shape;488;p3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3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3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3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3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493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4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5" name="Google Shape;495;p40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6" name="Google Shape;496;p40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497" name="Google Shape;497;p40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498" name="Google Shape;498;p40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499" name="Google Shape;499;p40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500" name="Google Shape;500;p4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4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4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03" name="Google Shape;503;p40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04" name="Google Shape;504;p40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05" name="Google Shape;505;p40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506" name="Google Shape;506;p4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4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4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4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4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4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4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4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4" name="Google Shape;514;p40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5" name="Google Shape;515;p40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516" name="Google Shape;516;p4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18" name="Google Shape;518;p40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19" name="Google Shape;519;p40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520" name="Google Shape;520;p4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4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2" name="Google Shape;522;p40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3" name="Google Shape;523;p40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4" name="Google Shape;524;p40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25" name="Google Shape;525;p40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526" name="Google Shape;526;p4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4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4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4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4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531" name="Shape 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" name="Google Shape;532;p4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33" name="Google Shape;533;p41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4" name="Google Shape;534;p41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5" name="Google Shape;535;p41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536" name="Google Shape;536;p4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4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4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39" name="Google Shape;539;p41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0" name="Google Shape;540;p41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1" name="Google Shape;541;p41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2" name="Google Shape;542;p41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543" name="Google Shape;543;p4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4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45" name="Google Shape;545;p41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46" name="Google Shape;546;p41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47" name="Google Shape;547;p41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548" name="Google Shape;548;p4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4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4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4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4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4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4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4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56" name="Google Shape;556;p41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557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42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59" name="Google Shape;559;p42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560" name="Google Shape;560;p42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1" name="Google Shape;561;p42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2" name="Google Shape;562;p42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63" name="Google Shape;563;p42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4" name="Google Shape;564;p42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565" name="Google Shape;565;p4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4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67" name="Google Shape;567;p42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68" name="Google Shape;568;p42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569" name="Google Shape;569;p4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4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4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72" name="Google Shape;572;p42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73" name="Google Shape;573;p42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574" name="Google Shape;574;p4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4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4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4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78" name="Google Shape;578;p42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579" name="Google Shape;579;p4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4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4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4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4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4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4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4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587" name="Google Shape;587;p42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588" name="Google Shape;588;p4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4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4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4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4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4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4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4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96" name="Google Shape;596;p42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7" name="Google Shape;597;p42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8" name="Google Shape;598;p42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9" name="Google Shape;599;p42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600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p43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602" name="Google Shape;602;p43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3" name="Google Shape;603;p43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4" name="Google Shape;604;p43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5" name="Google Shape;605;p43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06" name="Google Shape;606;p43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7" name="Google Shape;607;p43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08" name="Google Shape;608;p4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1" name="Google Shape;611;p43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" name="Google Shape;612;p43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613" name="Google Shape;613;p4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4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4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4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" name="Google Shape;617;p43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618" name="Google Shape;618;p4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4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4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4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4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4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" name="Google Shape;626;p43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627" name="Google Shape;627;p4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4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4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4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4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4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4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4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5" name="Google Shape;635;p43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6" name="Google Shape;636;p43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7" name="Google Shape;637;p43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8" name="Google Shape;638;p43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" type="tx">
  <p:cSld name="TITLE_AND_BODY">
    <p:spTree>
      <p:nvGrpSpPr>
        <p:cNvPr id="54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5"/>
          <p:cNvSpPr/>
          <p:nvPr/>
        </p:nvSpPr>
        <p:spPr>
          <a:xfrm rot="-884877">
            <a:off x="7997294" y="3564834"/>
            <a:ext cx="912816" cy="928284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5"/>
          <p:cNvSpPr/>
          <p:nvPr/>
        </p:nvSpPr>
        <p:spPr>
          <a:xfrm>
            <a:off x="642525" y="331773"/>
            <a:ext cx="6943343" cy="927756"/>
          </a:xfrm>
          <a:custGeom>
            <a:rect b="b" l="l" r="r" t="t"/>
            <a:pathLst>
              <a:path extrusionOk="0" h="399035" w="3290684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5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5"/>
          <p:cNvSpPr txBox="1"/>
          <p:nvPr>
            <p:ph type="title"/>
          </p:nvPr>
        </p:nvSpPr>
        <p:spPr>
          <a:xfrm>
            <a:off x="883375" y="683600"/>
            <a:ext cx="6426300" cy="396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59" name="Google Shape;59;p5"/>
          <p:cNvSpPr txBox="1"/>
          <p:nvPr>
            <p:ph idx="1" type="body"/>
          </p:nvPr>
        </p:nvSpPr>
        <p:spPr>
          <a:xfrm>
            <a:off x="1188175" y="1506350"/>
            <a:ext cx="6426300" cy="28404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68300" lvl="0" marL="4572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/>
            </a:lvl1pPr>
            <a:lvl2pPr indent="-368300" lvl="1" marL="914400" rtl="0">
              <a:spcBef>
                <a:spcPts val="1000"/>
              </a:spcBef>
              <a:spcAft>
                <a:spcPts val="0"/>
              </a:spcAft>
              <a:buSzPts val="2200"/>
              <a:buChar char="✗"/>
              <a:defRPr/>
            </a:lvl2pPr>
            <a:lvl3pPr indent="-368300" lvl="2" marL="1371600" rtl="0">
              <a:spcBef>
                <a:spcPts val="1000"/>
              </a:spcBef>
              <a:spcAft>
                <a:spcPts val="0"/>
              </a:spcAft>
              <a:buSzPts val="2200"/>
              <a:buChar char="■"/>
              <a:defRPr/>
            </a:lvl3pPr>
            <a:lvl4pPr indent="-368300" lvl="3" marL="1828800" rtl="0">
              <a:spcBef>
                <a:spcPts val="1000"/>
              </a:spcBef>
              <a:spcAft>
                <a:spcPts val="0"/>
              </a:spcAft>
              <a:buSzPts val="2200"/>
              <a:buChar char="●"/>
              <a:defRPr/>
            </a:lvl4pPr>
            <a:lvl5pPr indent="-368300" lvl="4" marL="2286000" rtl="0">
              <a:spcBef>
                <a:spcPts val="1000"/>
              </a:spcBef>
              <a:spcAft>
                <a:spcPts val="0"/>
              </a:spcAft>
              <a:buSzPts val="2200"/>
              <a:buChar char="○"/>
              <a:defRPr/>
            </a:lvl5pPr>
            <a:lvl6pPr indent="-368300" lvl="5" marL="2743200" rtl="0">
              <a:spcBef>
                <a:spcPts val="1000"/>
              </a:spcBef>
              <a:spcAft>
                <a:spcPts val="0"/>
              </a:spcAft>
              <a:buSzPts val="2200"/>
              <a:buChar char="■"/>
              <a:defRPr/>
            </a:lvl6pPr>
            <a:lvl7pPr indent="-368300" lvl="6" marL="3200400" rtl="0">
              <a:spcBef>
                <a:spcPts val="1000"/>
              </a:spcBef>
              <a:spcAft>
                <a:spcPts val="0"/>
              </a:spcAft>
              <a:buSzPts val="2200"/>
              <a:buChar char="●"/>
              <a:defRPr/>
            </a:lvl7pPr>
            <a:lvl8pPr indent="-368300" lvl="7" marL="3657600" rtl="0">
              <a:spcBef>
                <a:spcPts val="1000"/>
              </a:spcBef>
              <a:spcAft>
                <a:spcPts val="0"/>
              </a:spcAft>
              <a:buSzPts val="2200"/>
              <a:buChar char="○"/>
              <a:defRPr/>
            </a:lvl8pPr>
            <a:lvl9pPr indent="-368300" lvl="8" marL="4114800" rtl="0">
              <a:spcBef>
                <a:spcPts val="1000"/>
              </a:spcBef>
              <a:spcAft>
                <a:spcPts val="1000"/>
              </a:spcAft>
              <a:buSzPts val="2200"/>
              <a:buChar char="■"/>
              <a:defRPr/>
            </a:lvl9pPr>
          </a:lstStyle>
          <a:p/>
        </p:txBody>
      </p:sp>
      <p:sp>
        <p:nvSpPr>
          <p:cNvPr id="60" name="Google Shape;60;p5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61" name="Google Shape;61;p5"/>
          <p:cNvSpPr/>
          <p:nvPr/>
        </p:nvSpPr>
        <p:spPr>
          <a:xfrm>
            <a:off x="3215361" y="371192"/>
            <a:ext cx="1377041" cy="66908"/>
          </a:xfrm>
          <a:custGeom>
            <a:rect b="b" l="l" r="r" t="t"/>
            <a:pathLst>
              <a:path extrusionOk="0" h="31710" w="652626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2" name="Google Shape;62;p5"/>
          <p:cNvSpPr/>
          <p:nvPr/>
        </p:nvSpPr>
        <p:spPr>
          <a:xfrm>
            <a:off x="4695254" y="404559"/>
            <a:ext cx="263959" cy="31226"/>
          </a:xfrm>
          <a:custGeom>
            <a:rect b="b" l="l" r="r" t="t"/>
            <a:pathLst>
              <a:path extrusionOk="0" h="14799" w="125099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" name="Google Shape;63;p5"/>
          <p:cNvSpPr/>
          <p:nvPr/>
        </p:nvSpPr>
        <p:spPr>
          <a:xfrm>
            <a:off x="8371587" y="397372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5"/>
          <p:cNvSpPr/>
          <p:nvPr/>
        </p:nvSpPr>
        <p:spPr>
          <a:xfrm>
            <a:off x="244743" y="4094361"/>
            <a:ext cx="746254" cy="775710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5"/>
          <p:cNvSpPr/>
          <p:nvPr/>
        </p:nvSpPr>
        <p:spPr>
          <a:xfrm>
            <a:off x="8578274" y="2957429"/>
            <a:ext cx="200902" cy="172792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5"/>
          <p:cNvSpPr/>
          <p:nvPr/>
        </p:nvSpPr>
        <p:spPr>
          <a:xfrm>
            <a:off x="4853896" y="4607301"/>
            <a:ext cx="851649" cy="155161"/>
          </a:xfrm>
          <a:custGeom>
            <a:rect b="b" l="l" r="r" t="t"/>
            <a:pathLst>
              <a:path extrusionOk="0" h="73536" w="403625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67;p5"/>
          <p:cNvSpPr/>
          <p:nvPr/>
        </p:nvSpPr>
        <p:spPr>
          <a:xfrm>
            <a:off x="8526304" y="347275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639" name="Shape 6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0" name="Google Shape;640;p44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1" name="Google Shape;641;p44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642" name="Google Shape;642;p44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643" name="Google Shape;643;p44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4" name="Google Shape;644;p44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5" name="Google Shape;645;p44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646" name="Google Shape;646;p4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4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" name="Google Shape;648;p44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649" name="Google Shape;649;p4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4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1" name="Google Shape;651;p44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52" name="Google Shape;652;p44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3" name="Google Shape;653;p44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654" name="Google Shape;654;p4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4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4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7" name="Google Shape;657;p44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58" name="Google Shape;658;p44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659" name="Google Shape;659;p4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4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4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4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63" name="Google Shape;663;p44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64" name="Google Shape;664;p44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65" name="Google Shape;665;p44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666" name="Google Shape;666;p4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4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4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4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4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4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4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4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" name="Google Shape;674;p44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675" name="Google Shape;675;p4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4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4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4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4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4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4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4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83" name="Google Shape;683;p44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84" name="Google Shape;684;p44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685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p45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687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p46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689" name="Google Shape;689;p46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690" name="Google Shape;690;p46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1" name="Google Shape;691;p46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2" name="Google Shape;692;p46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" name="Google Shape;693;p46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4" name="Google Shape;694;p46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5" name="Google Shape;695;p46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696" name="Google Shape;696;p4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4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4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9" name="Google Shape;699;p46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00" name="Google Shape;700;p46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701" name="Google Shape;701;p4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4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4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4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" name="Google Shape;705;p46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706" name="Google Shape;706;p4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4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4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4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4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4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4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4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4" name="Google Shape;714;p46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715" name="Google Shape;715;p4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4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4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4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4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4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4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4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" name="Google Shape;723;p46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4" name="Google Shape;724;p46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25" name="Google Shape;725;p46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726" name="Shape 72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727" name="Shape 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" name="Google Shape;728;p48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29" name="Google Shape;729;p48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0" name="Google Shape;730;p48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31" name="Google Shape;731;p48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2" name="Google Shape;732;p48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33" name="Google Shape;733;p48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4" name="Google Shape;734;p48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735" name="Google Shape;735;p48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36" name="Google Shape;736;p48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37" name="Google Shape;737;p48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38" name="Google Shape;738;p48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39" name="Google Shape;739;p48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740" name="Google Shape;740;p48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41" name="Google Shape;741;p48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42" name="Google Shape;742;p48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743" name="Google Shape;743;p4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4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4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4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4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4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4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4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" name="Google Shape;751;p48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752" name="Google Shape;752;p4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4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" name="Google Shape;754;p48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755" name="Google Shape;755;p4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4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57" name="Google Shape;757;p48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58" name="Google Shape;758;p48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759" name="Google Shape;759;p4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4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4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4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4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4" name="Google Shape;764;p48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765" name="Google Shape;765;p4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4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4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8" name="Google Shape;768;p48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9" name="Google Shape;769;p48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0" name="Google Shape;770;p48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1" name="Google Shape;771;p48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" name="Google Shape;772;p48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3" name="Google Shape;773;p48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774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p49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776" name="Google Shape;776;p49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777" name="Google Shape;777;p49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8" name="Google Shape;778;p49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" name="Google Shape;779;p49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780" name="Google Shape;780;p4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4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4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4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4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4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4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4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" name="Google Shape;788;p49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789" name="Google Shape;789;p4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4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" name="Google Shape;791;p49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" name="Google Shape;792;p49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793" name="Google Shape;793;p4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4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4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4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4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" name="Google Shape;798;p49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799" name="Google Shape;799;p4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4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4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" name="Google Shape;802;p49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803" name="Google Shape;803;p4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4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5" name="Google Shape;805;p49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6" name="Google Shape;806;p49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7" name="Google Shape;807;p49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8" name="Google Shape;808;p49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9" name="Google Shape;809;p49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" name="Google Shape;810;p49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1" name="Google Shape;811;p49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812" name="Google Shape;812;p4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4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4" name="Google Shape;814;p49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5" name="Google Shape;815;p49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6" name="Google Shape;816;p49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817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8" name="Google Shape;818;p50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19" name="Google Shape;819;p50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20" name="Google Shape;820;p50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21" name="Google Shape;821;p50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2" name="Google Shape;822;p50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823" name="Google Shape;823;p5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5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5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5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5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5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5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5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" name="Google Shape;831;p50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832" name="Google Shape;832;p5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5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4" name="Google Shape;834;p50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5" name="Google Shape;835;p50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836" name="Google Shape;836;p5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5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5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5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5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" name="Google Shape;841;p50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842" name="Google Shape;842;p5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5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5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" name="Google Shape;845;p50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846" name="Google Shape;846;p5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5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" name="Google Shape;848;p50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9" name="Google Shape;849;p50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0" name="Google Shape;850;p50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1" name="Google Shape;851;p50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2" name="Google Shape;852;p50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" name="Google Shape;853;p50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" name="Google Shape;854;p50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5" name="Google Shape;855;p50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" name="Google Shape;856;p50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857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p5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59" name="Google Shape;859;p51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860" name="Google Shape;860;p51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1" name="Google Shape;861;p51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2" name="Google Shape;862;p51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63" name="Google Shape;863;p51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4" name="Google Shape;864;p51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865" name="Google Shape;865;p5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5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5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" name="Google Shape;868;p51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9" name="Google Shape;869;p51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870" name="Google Shape;870;p5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5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5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5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" name="Google Shape;874;p51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875" name="Google Shape;875;p5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5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5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5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5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5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5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5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" name="Google Shape;883;p51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884" name="Google Shape;884;p5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5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5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5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5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5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5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5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92" name="Google Shape;892;p51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893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Google Shape;894;p52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5" name="Google Shape;895;p52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96" name="Google Shape;896;p52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897" name="Google Shape;897;p52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898" name="Google Shape;898;p52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99" name="Google Shape;899;p52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0" name="Google Shape;900;p52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1" name="Google Shape;901;p52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902" name="Google Shape;902;p52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52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" name="Google Shape;904;p52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905" name="Google Shape;905;p5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5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7" name="Google Shape;907;p52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8" name="Google Shape;908;p52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9" name="Google Shape;909;p52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910" name="Google Shape;910;p5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5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5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3" name="Google Shape;913;p52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4" name="Google Shape;914;p52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5" name="Google Shape;915;p52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916" name="Google Shape;916;p5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5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5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5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0" name="Google Shape;920;p52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921" name="Google Shape;921;p5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5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5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5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5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5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5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5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" name="Google Shape;929;p52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0" name="Google Shape;930;p52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" name="Google Shape;931;p52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932" name="Google Shape;932;p5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5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5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5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5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5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5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5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940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p5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42" name="Google Shape;942;p53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3" name="Google Shape;943;p53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4" name="Google Shape;944;p53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5" name="Google Shape;945;p53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6" name="Google Shape;946;p53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7" name="Google Shape;947;p53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48" name="Google Shape;948;p53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49" name="Google Shape;949;p53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50" name="Google Shape;950;p53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1" name="Google Shape;951;p53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952" name="Google Shape;952;p5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5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5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5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5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5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5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5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0" name="Google Shape;960;p53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961" name="Google Shape;961;p5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5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5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5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5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5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5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5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" name="Google Shape;969;p53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970" name="Google Shape;970;p5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5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" name="Google Shape;972;p53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973" name="Google Shape;973;p5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5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5" name="Google Shape;975;p53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6" name="Google Shape;976;p53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" name="Google Shape;977;p53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978" name="Google Shape;978;p53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53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53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53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53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3" name="Google Shape;983;p53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4" name="Google Shape;984;p53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5" name="Google Shape;985;p53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6" name="Google Shape;986;p53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7" name="Google Shape;987;p53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88" name="Google Shape;988;p53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1 column half">
  <p:cSld name="TITLE_AND_BODY_1">
    <p:spTree>
      <p:nvGrpSpPr>
        <p:cNvPr id="68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6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gradFill>
            <a:gsLst>
              <a:gs pos="0">
                <a:schemeClr val="lt1"/>
              </a:gs>
              <a:gs pos="26000">
                <a:schemeClr val="lt1"/>
              </a:gs>
              <a:gs pos="48000">
                <a:srgbClr val="FFFFFF">
                  <a:alpha val="0"/>
                </a:srgbClr>
              </a:gs>
              <a:gs pos="100000">
                <a:srgbClr val="FFFFFF">
                  <a:alpha val="0"/>
                </a:srgbClr>
              </a:gs>
            </a:gsLst>
            <a:lin ang="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0" name="Google Shape;70;p6"/>
          <p:cNvSpPr/>
          <p:nvPr/>
        </p:nvSpPr>
        <p:spPr>
          <a:xfrm rot="10800000">
            <a:off x="478120" y="499499"/>
            <a:ext cx="3891580" cy="4389451"/>
          </a:xfrm>
          <a:custGeom>
            <a:rect b="b" l="l" r="r" t="t"/>
            <a:pathLst>
              <a:path extrusionOk="0" h="513236" w="873041">
                <a:moveTo>
                  <a:pt x="807026" y="87874"/>
                </a:moveTo>
                <a:cubicBezTo>
                  <a:pt x="687888" y="-12496"/>
                  <a:pt x="94894" y="-27493"/>
                  <a:pt x="35062" y="46020"/>
                </a:cubicBezTo>
                <a:cubicBezTo>
                  <a:pt x="-6967" y="97718"/>
                  <a:pt x="2767" y="252111"/>
                  <a:pt x="1233" y="323344"/>
                </a:cubicBezTo>
                <a:cubicBezTo>
                  <a:pt x="-5849" y="404706"/>
                  <a:pt x="16010" y="492163"/>
                  <a:pt x="108027" y="508036"/>
                </a:cubicBezTo>
                <a:cubicBezTo>
                  <a:pt x="181211" y="520007"/>
                  <a:pt x="256478" y="507488"/>
                  <a:pt x="330298" y="508036"/>
                </a:cubicBezTo>
                <a:cubicBezTo>
                  <a:pt x="482038" y="490497"/>
                  <a:pt x="728667" y="541318"/>
                  <a:pt x="831077" y="410055"/>
                </a:cubicBezTo>
                <a:cubicBezTo>
                  <a:pt x="891479" y="316196"/>
                  <a:pt x="889396" y="168425"/>
                  <a:pt x="807026" y="878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" name="Google Shape;71;p6"/>
          <p:cNvSpPr/>
          <p:nvPr/>
        </p:nvSpPr>
        <p:spPr>
          <a:xfrm>
            <a:off x="359638" y="371200"/>
            <a:ext cx="3869146" cy="4400299"/>
          </a:xfrm>
          <a:custGeom>
            <a:rect b="b" l="l" r="r" t="t"/>
            <a:pathLst>
              <a:path extrusionOk="0" h="1953518" w="1717712">
                <a:moveTo>
                  <a:pt x="1717677" y="1051758"/>
                </a:moveTo>
                <a:cubicBezTo>
                  <a:pt x="1717041" y="813899"/>
                  <a:pt x="1713292" y="575995"/>
                  <a:pt x="1710661" y="338136"/>
                </a:cubicBezTo>
                <a:cubicBezTo>
                  <a:pt x="1721382" y="143007"/>
                  <a:pt x="1668478" y="-11692"/>
                  <a:pt x="1396636" y="695"/>
                </a:cubicBezTo>
                <a:cubicBezTo>
                  <a:pt x="1075945" y="147"/>
                  <a:pt x="626492" y="30556"/>
                  <a:pt x="313102" y="62895"/>
                </a:cubicBezTo>
                <a:cubicBezTo>
                  <a:pt x="228254" y="71248"/>
                  <a:pt x="127029" y="84929"/>
                  <a:pt x="80877" y="166423"/>
                </a:cubicBezTo>
                <a:cubicBezTo>
                  <a:pt x="57506" y="207641"/>
                  <a:pt x="52222" y="256313"/>
                  <a:pt x="47991" y="302574"/>
                </a:cubicBezTo>
                <a:cubicBezTo>
                  <a:pt x="26527" y="536443"/>
                  <a:pt x="5742" y="770773"/>
                  <a:pt x="765" y="1005673"/>
                </a:cubicBezTo>
                <a:cubicBezTo>
                  <a:pt x="-2436" y="1229303"/>
                  <a:pt x="2826" y="1455674"/>
                  <a:pt x="47355" y="1675512"/>
                </a:cubicBezTo>
                <a:cubicBezTo>
                  <a:pt x="105433" y="1930275"/>
                  <a:pt x="294247" y="1910587"/>
                  <a:pt x="507266" y="1924377"/>
                </a:cubicBezTo>
                <a:cubicBezTo>
                  <a:pt x="802152" y="1942663"/>
                  <a:pt x="1097629" y="1958514"/>
                  <a:pt x="1393172" y="1952046"/>
                </a:cubicBezTo>
                <a:cubicBezTo>
                  <a:pt x="1441055" y="1950775"/>
                  <a:pt x="1490210" y="1947420"/>
                  <a:pt x="1535440" y="1930429"/>
                </a:cubicBezTo>
                <a:cubicBezTo>
                  <a:pt x="1677402" y="1878007"/>
                  <a:pt x="1689065" y="1706645"/>
                  <a:pt x="1699874" y="1577005"/>
                </a:cubicBezTo>
                <a:cubicBezTo>
                  <a:pt x="1715068" y="1402398"/>
                  <a:pt x="1718093" y="1226979"/>
                  <a:pt x="1717677" y="1051758"/>
                </a:cubicBezTo>
                <a:close/>
                <a:moveTo>
                  <a:pt x="1684308" y="1587616"/>
                </a:moveTo>
                <a:cubicBezTo>
                  <a:pt x="1671833" y="1818701"/>
                  <a:pt x="1618008" y="1947946"/>
                  <a:pt x="1360789" y="1937861"/>
                </a:cubicBezTo>
                <a:cubicBezTo>
                  <a:pt x="1016574" y="1942663"/>
                  <a:pt x="672358" y="1921374"/>
                  <a:pt x="329042" y="1897608"/>
                </a:cubicBezTo>
                <a:cubicBezTo>
                  <a:pt x="86951" y="1886316"/>
                  <a:pt x="53428" y="1699979"/>
                  <a:pt x="34726" y="1498208"/>
                </a:cubicBezTo>
                <a:cubicBezTo>
                  <a:pt x="-9452" y="1099970"/>
                  <a:pt x="26790" y="698817"/>
                  <a:pt x="62702" y="301390"/>
                </a:cubicBezTo>
                <a:cubicBezTo>
                  <a:pt x="68753" y="111151"/>
                  <a:pt x="183835" y="84798"/>
                  <a:pt x="348357" y="74011"/>
                </a:cubicBezTo>
                <a:cubicBezTo>
                  <a:pt x="645698" y="44939"/>
                  <a:pt x="1089889" y="7404"/>
                  <a:pt x="1389160" y="15363"/>
                </a:cubicBezTo>
                <a:cubicBezTo>
                  <a:pt x="1422529" y="16262"/>
                  <a:pt x="1545876" y="-5817"/>
                  <a:pt x="1635416" y="89906"/>
                </a:cubicBezTo>
                <a:cubicBezTo>
                  <a:pt x="1708337" y="167848"/>
                  <a:pt x="1693692" y="282645"/>
                  <a:pt x="1696388" y="380999"/>
                </a:cubicBezTo>
                <a:cubicBezTo>
                  <a:pt x="1696805" y="783117"/>
                  <a:pt x="1718115" y="1186353"/>
                  <a:pt x="1684242" y="158761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2" name="Google Shape;72;p6"/>
          <p:cNvSpPr txBox="1"/>
          <p:nvPr>
            <p:ph type="title"/>
          </p:nvPr>
        </p:nvSpPr>
        <p:spPr>
          <a:xfrm>
            <a:off x="883375" y="1004988"/>
            <a:ext cx="2879400" cy="951900"/>
          </a:xfrm>
          <a:prstGeom prst="rect">
            <a:avLst/>
          </a:prstGeom>
        </p:spPr>
        <p:txBody>
          <a:bodyPr anchorCtr="0" anchor="b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73" name="Google Shape;73;p6"/>
          <p:cNvSpPr txBox="1"/>
          <p:nvPr>
            <p:ph idx="1" type="body"/>
          </p:nvPr>
        </p:nvSpPr>
        <p:spPr>
          <a:xfrm>
            <a:off x="883525" y="2078413"/>
            <a:ext cx="2879400" cy="2060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1pPr>
            <a:lvl2pPr indent="-355600" lvl="1" marL="914400" rtl="0">
              <a:spcBef>
                <a:spcPts val="1000"/>
              </a:spcBef>
              <a:spcAft>
                <a:spcPts val="0"/>
              </a:spcAft>
              <a:buSzPts val="2000"/>
              <a:buChar char="✗"/>
              <a:defRPr sz="2000"/>
            </a:lvl2pPr>
            <a:lvl3pPr indent="-355600" lvl="2" marL="13716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3pPr>
            <a:lvl4pPr indent="-355600" lvl="3" marL="18288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4pPr>
            <a:lvl5pPr indent="-355600" lvl="4" marL="22860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5pPr>
            <a:lvl6pPr indent="-355600" lvl="5" marL="27432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6pPr>
            <a:lvl7pPr indent="-355600" lvl="6" marL="32004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7pPr>
            <a:lvl8pPr indent="-355600" lvl="7" marL="36576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8pPr>
            <a:lvl9pPr indent="-355600" lvl="8" marL="4114800" rtl="0">
              <a:spcBef>
                <a:spcPts val="1000"/>
              </a:spcBef>
              <a:spcAft>
                <a:spcPts val="1000"/>
              </a:spcAft>
              <a:buSzPts val="2000"/>
              <a:buChar char="■"/>
              <a:defRPr sz="2000"/>
            </a:lvl9pPr>
          </a:lstStyle>
          <a:p/>
        </p:txBody>
      </p:sp>
      <p:sp>
        <p:nvSpPr>
          <p:cNvPr id="74" name="Google Shape;74;p6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75" name="Google Shape;75;p6"/>
          <p:cNvSpPr/>
          <p:nvPr/>
        </p:nvSpPr>
        <p:spPr>
          <a:xfrm rot="5400000">
            <a:off x="3614542" y="2581686"/>
            <a:ext cx="1377041" cy="66908"/>
          </a:xfrm>
          <a:custGeom>
            <a:rect b="b" l="l" r="r" t="t"/>
            <a:pathLst>
              <a:path extrusionOk="0" h="31710" w="652626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6" name="Google Shape;76;p6"/>
          <p:cNvSpPr/>
          <p:nvPr/>
        </p:nvSpPr>
        <p:spPr>
          <a:xfrm rot="5400000">
            <a:off x="4155556" y="3522879"/>
            <a:ext cx="263959" cy="31226"/>
          </a:xfrm>
          <a:custGeom>
            <a:rect b="b" l="l" r="r" t="t"/>
            <a:pathLst>
              <a:path extrusionOk="0" h="14799" w="125099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7" name="Google Shape;77;p6"/>
          <p:cNvSpPr/>
          <p:nvPr/>
        </p:nvSpPr>
        <p:spPr>
          <a:xfrm rot="10800000">
            <a:off x="542537" y="4490175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8" name="Google Shape;78;p6"/>
          <p:cNvSpPr/>
          <p:nvPr/>
        </p:nvSpPr>
        <p:spPr>
          <a:xfrm rot="5130764">
            <a:off x="247642" y="411835"/>
            <a:ext cx="745888" cy="775329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" name="Google Shape;79;p6"/>
          <p:cNvSpPr/>
          <p:nvPr/>
        </p:nvSpPr>
        <p:spPr>
          <a:xfrm>
            <a:off x="2994774" y="300554"/>
            <a:ext cx="200902" cy="172792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0" name="Google Shape;80;p6"/>
          <p:cNvSpPr/>
          <p:nvPr/>
        </p:nvSpPr>
        <p:spPr>
          <a:xfrm>
            <a:off x="1495696" y="4628071"/>
            <a:ext cx="851649" cy="155161"/>
          </a:xfrm>
          <a:custGeom>
            <a:rect b="b" l="l" r="r" t="t"/>
            <a:pathLst>
              <a:path extrusionOk="0" h="73536" w="403625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" name="Google Shape;81;p6"/>
          <p:cNvSpPr/>
          <p:nvPr/>
        </p:nvSpPr>
        <p:spPr>
          <a:xfrm rot="10800000">
            <a:off x="545766" y="4680253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989" name="Shape 9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0" name="Google Shape;990;p5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991" name="Google Shape;991;p54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2" name="Google Shape;992;p54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3" name="Google Shape;993;p54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4" name="Google Shape;994;p54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5" name="Google Shape;995;p54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6" name="Google Shape;996;p54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7" name="Google Shape;997;p54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998" name="Google Shape;998;p54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999" name="Google Shape;999;p54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0" name="Google Shape;1000;p54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1" name="Google Shape;1001;p54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1002" name="Google Shape;1002;p5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5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5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5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5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5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5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5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" name="Google Shape;1010;p54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1011" name="Google Shape;1011;p5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5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" name="Google Shape;1013;p54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" name="Google Shape;1014;p54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015" name="Google Shape;1015;p5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5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5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5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5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" name="Google Shape;1020;p54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1021" name="Google Shape;1021;p5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5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5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" name="Google Shape;1024;p54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1025" name="Google Shape;1025;p5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5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7" name="Google Shape;1027;p54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8" name="Google Shape;1028;p54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29" name="Google Shape;1029;p54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0" name="Google Shape;1030;p54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1" name="Google Shape;1031;p54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32" name="Google Shape;1032;p54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1033" name="Shape 1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" name="Google Shape;1034;p5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35" name="Google Shape;1035;p55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6" name="Google Shape;1036;p55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37" name="Google Shape;1037;p55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38" name="Google Shape;1038;p55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39" name="Google Shape;1039;p55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40" name="Google Shape;1040;p55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1041" name="Google Shape;1041;p55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1042" name="Google Shape;1042;p5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5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" name="Google Shape;1044;p55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1045" name="Google Shape;1045;p5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5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47" name="Google Shape;1047;p55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48" name="Google Shape;1048;p55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1049" name="Google Shape;1049;p5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5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5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2" name="Google Shape;1052;p55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3" name="Google Shape;1053;p55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1054" name="Google Shape;1054;p5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5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5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5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8" name="Google Shape;1058;p55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59" name="Google Shape;1059;p55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1060" name="Google Shape;1060;p5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5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5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5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5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5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5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5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68" name="Google Shape;1068;p55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69" name="Google Shape;1069;p55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1070" name="Google Shape;1070;p5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5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5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5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5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5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5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5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78" name="Google Shape;1078;p55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1079" name="Shape 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" name="Google Shape;1080;p5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81" name="Google Shape;1081;p56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82" name="Google Shape;1082;p56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3" name="Google Shape;1083;p56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84" name="Google Shape;1084;p56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5" name="Google Shape;1085;p56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86" name="Google Shape;1086;p56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7" name="Google Shape;1087;p56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88" name="Google Shape;1088;p56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89" name="Google Shape;1089;p56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90" name="Google Shape;1090;p56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91" name="Google Shape;1091;p56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1092" name="Google Shape;1092;p56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093" name="Google Shape;1093;p56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4" name="Google Shape;1094;p56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95" name="Google Shape;1095;p56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1096" name="Google Shape;1096;p5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5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5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99" name="Google Shape;1099;p56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" name="Google Shape;1100;p56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1" name="Google Shape;1101;p56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1102" name="Google Shape;1102;p5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5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04" name="Google Shape;1104;p56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" name="Google Shape;1105;p56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06" name="Google Shape;1106;p56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1107" name="Google Shape;1107;p5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5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5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5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5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5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5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5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15" name="Google Shape;1115;p56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16" name="Google Shape;1116;p56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1117" name="Shape 1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8" name="Google Shape;1118;p57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1119" name="Google Shape;1119;p57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1120" name="Google Shape;1120;p57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1" name="Google Shape;1121;p57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1122" name="Google Shape;1122;p57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57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24" name="Google Shape;1124;p57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1125" name="Google Shape;1125;p5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5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27" name="Google Shape;1127;p57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28" name="Google Shape;1128;p57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1129" name="Google Shape;1129;p5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5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5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2" name="Google Shape;1132;p57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33" name="Google Shape;1133;p57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34" name="Google Shape;1134;p57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1135" name="Google Shape;1135;p5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5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5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5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39" name="Google Shape;1139;p57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40" name="Google Shape;1140;p57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1141" name="Google Shape;1141;p5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5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5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5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5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5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5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5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149" name="Google Shape;1149;p57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1150" name="Google Shape;1150;p5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5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5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5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5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5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5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5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58" name="Google Shape;1158;p57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59" name="Google Shape;1159;p57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1160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58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162" name="Google Shape;1162;p58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3" name="Google Shape;1163;p58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64" name="Google Shape;1164;p58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1165" name="Google Shape;1165;p5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5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5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8" name="Google Shape;1168;p58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69" name="Google Shape;1169;p58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0" name="Google Shape;1170;p58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1" name="Google Shape;1171;p58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2" name="Google Shape;1172;p58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1173" name="Google Shape;1173;p5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5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5" name="Google Shape;1175;p58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76" name="Google Shape;1176;p58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77" name="Google Shape;1177;p58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1178" name="Google Shape;1178;p5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5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5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5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5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5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5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5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6" name="Google Shape;1186;p58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1187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p5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189" name="Google Shape;1189;p59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0" name="Google Shape;1190;p59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1" name="Google Shape;1191;p59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1192" name="Google Shape;1192;p5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5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5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95" name="Google Shape;1195;p59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6" name="Google Shape;1196;p59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7" name="Google Shape;1197;p59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98" name="Google Shape;1198;p59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199" name="Google Shape;1199;p59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1200" name="Google Shape;1200;p5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5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02" name="Google Shape;1202;p59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03" name="Google Shape;1203;p59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04" name="Google Shape;1204;p59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1205" name="Google Shape;1205;p5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5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5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5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5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5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5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5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13" name="Google Shape;1213;p59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1214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" name="Google Shape;1215;p6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216" name="Google Shape;1216;p60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7" name="Google Shape;1217;p60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18" name="Google Shape;1218;p60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1219" name="Google Shape;1219;p6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6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6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2" name="Google Shape;1222;p60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3" name="Google Shape;1223;p60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4" name="Google Shape;1224;p60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25" name="Google Shape;1225;p60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1226" name="Google Shape;1226;p6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6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28" name="Google Shape;1228;p60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29" name="Google Shape;1229;p60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30" name="Google Shape;1230;p60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1231" name="Google Shape;1231;p6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6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6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6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6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6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6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6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9" name="Google Shape;1239;p60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0" name="Google Shape;1240;p60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1241" name="Shape 12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2" name="Google Shape;1242;p61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43" name="Google Shape;1243;p61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244" name="Google Shape;1244;p61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45" name="Google Shape;1245;p61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246" name="Google Shape;1246;p61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247" name="Google Shape;1247;p61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1248" name="Google Shape;1248;p61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49" name="Google Shape;1249;p61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0" name="Google Shape;1250;p61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51" name="Google Shape;1251;p61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2" name="Google Shape;1252;p61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1253" name="Google Shape;1253;p6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6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6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56" name="Google Shape;1256;p61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57" name="Google Shape;1257;p61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1258" name="Google Shape;1258;p61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61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61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61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62" name="Google Shape;1262;p61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1263" name="Google Shape;1263;p6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6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6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6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6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6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6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6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271" name="Google Shape;1271;p61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1272" name="Google Shape;1272;p61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61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61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61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61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61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61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61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80" name="Google Shape;1280;p61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1" name="Google Shape;1281;p61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82" name="Google Shape;1282;p61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1283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p6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285" name="Google Shape;1285;p62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286" name="Google Shape;1286;p62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287" name="Google Shape;1287;p62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88" name="Google Shape;1288;p62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89" name="Google Shape;1289;p62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0" name="Google Shape;1290;p62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1" name="Google Shape;1291;p62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2" name="Google Shape;1292;p62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3" name="Google Shape;1293;p62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4" name="Google Shape;1294;p62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1295" name="Google Shape;1295;p6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6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6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98" name="Google Shape;1298;p62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299" name="Google Shape;1299;p62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1300" name="Google Shape;1300;p6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6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6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6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04" name="Google Shape;1304;p62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1305" name="Google Shape;1305;p6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6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6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6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6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6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6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6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13" name="Google Shape;1313;p62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4" name="Google Shape;1314;p62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15" name="Google Shape;1315;p62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16" name="Google Shape;1316;p62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1317" name="Google Shape;1317;p6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6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6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6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6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6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6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6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1325" name="Shape 1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6" name="Google Shape;1326;p63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27" name="Google Shape;1327;p63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328" name="Google Shape;1328;p63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29" name="Google Shape;1329;p63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0" name="Google Shape;1330;p63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1" name="Google Shape;1331;p63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32" name="Google Shape;1332;p63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3" name="Google Shape;1333;p63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334" name="Google Shape;1334;p6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6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6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37" name="Google Shape;1337;p63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38" name="Google Shape;1338;p63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1339" name="Google Shape;1339;p6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6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6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6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43" name="Google Shape;1343;p63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1344" name="Google Shape;1344;p6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6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6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6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6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6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6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6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352" name="Google Shape;1352;p63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1353" name="Google Shape;1353;p6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6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6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6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6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6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6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6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1" name="Google Shape;1361;p63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2" name="Google Shape;1362;p63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3" name="Google Shape;1363;p63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2 columns" type="twoColTx">
  <p:cSld name="TITLE_AND_TWO_COLUMNS">
    <p:spTree>
      <p:nvGrpSpPr>
        <p:cNvPr id="82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7"/>
          <p:cNvSpPr/>
          <p:nvPr/>
        </p:nvSpPr>
        <p:spPr>
          <a:xfrm rot="-884877">
            <a:off x="7997294" y="3564834"/>
            <a:ext cx="912816" cy="928284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4" name="Google Shape;84;p7"/>
          <p:cNvSpPr/>
          <p:nvPr/>
        </p:nvSpPr>
        <p:spPr>
          <a:xfrm>
            <a:off x="642525" y="331773"/>
            <a:ext cx="6943343" cy="927756"/>
          </a:xfrm>
          <a:custGeom>
            <a:rect b="b" l="l" r="r" t="t"/>
            <a:pathLst>
              <a:path extrusionOk="0" h="399035" w="3290684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5" name="Google Shape;85;p7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6" name="Google Shape;86;p7"/>
          <p:cNvSpPr txBox="1"/>
          <p:nvPr>
            <p:ph type="title"/>
          </p:nvPr>
        </p:nvSpPr>
        <p:spPr>
          <a:xfrm>
            <a:off x="883375" y="683600"/>
            <a:ext cx="6426300" cy="396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87" name="Google Shape;87;p7"/>
          <p:cNvSpPr txBox="1"/>
          <p:nvPr>
            <p:ph idx="1" type="body"/>
          </p:nvPr>
        </p:nvSpPr>
        <p:spPr>
          <a:xfrm>
            <a:off x="1188175" y="1506350"/>
            <a:ext cx="3002700" cy="2762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1pPr>
            <a:lvl2pPr indent="-355600" lvl="1" marL="914400" rtl="0">
              <a:spcBef>
                <a:spcPts val="1000"/>
              </a:spcBef>
              <a:spcAft>
                <a:spcPts val="0"/>
              </a:spcAft>
              <a:buSzPts val="2000"/>
              <a:buChar char="✗"/>
              <a:defRPr sz="2000"/>
            </a:lvl2pPr>
            <a:lvl3pPr indent="-355600" lvl="2" marL="13716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3pPr>
            <a:lvl4pPr indent="-355600" lvl="3" marL="18288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4pPr>
            <a:lvl5pPr indent="-355600" lvl="4" marL="22860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5pPr>
            <a:lvl6pPr indent="-355600" lvl="5" marL="27432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6pPr>
            <a:lvl7pPr indent="-355600" lvl="6" marL="32004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7pPr>
            <a:lvl8pPr indent="-355600" lvl="7" marL="36576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8pPr>
            <a:lvl9pPr indent="-355600" lvl="8" marL="4114800" rtl="0">
              <a:spcBef>
                <a:spcPts val="1000"/>
              </a:spcBef>
              <a:spcAft>
                <a:spcPts val="1000"/>
              </a:spcAft>
              <a:buSzPts val="2000"/>
              <a:buChar char="■"/>
              <a:defRPr sz="2000"/>
            </a:lvl9pPr>
          </a:lstStyle>
          <a:p/>
        </p:txBody>
      </p:sp>
      <p:sp>
        <p:nvSpPr>
          <p:cNvPr id="88" name="Google Shape;88;p7"/>
          <p:cNvSpPr txBox="1"/>
          <p:nvPr>
            <p:ph idx="2" type="body"/>
          </p:nvPr>
        </p:nvSpPr>
        <p:spPr>
          <a:xfrm>
            <a:off x="4611864" y="1506350"/>
            <a:ext cx="3002700" cy="2762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1pPr>
            <a:lvl2pPr indent="-355600" lvl="1" marL="914400" rtl="0">
              <a:spcBef>
                <a:spcPts val="1000"/>
              </a:spcBef>
              <a:spcAft>
                <a:spcPts val="0"/>
              </a:spcAft>
              <a:buSzPts val="2000"/>
              <a:buChar char="✗"/>
              <a:defRPr sz="2000"/>
            </a:lvl2pPr>
            <a:lvl3pPr indent="-355600" lvl="2" marL="13716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3pPr>
            <a:lvl4pPr indent="-355600" lvl="3" marL="18288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4pPr>
            <a:lvl5pPr indent="-355600" lvl="4" marL="22860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5pPr>
            <a:lvl6pPr indent="-355600" lvl="5" marL="2743200" rtl="0">
              <a:spcBef>
                <a:spcPts val="1000"/>
              </a:spcBef>
              <a:spcAft>
                <a:spcPts val="0"/>
              </a:spcAft>
              <a:buSzPts val="2000"/>
              <a:buChar char="■"/>
              <a:defRPr sz="2000"/>
            </a:lvl6pPr>
            <a:lvl7pPr indent="-355600" lvl="6" marL="3200400" rtl="0">
              <a:spcBef>
                <a:spcPts val="1000"/>
              </a:spcBef>
              <a:spcAft>
                <a:spcPts val="0"/>
              </a:spcAft>
              <a:buSzPts val="2000"/>
              <a:buChar char="●"/>
              <a:defRPr sz="2000"/>
            </a:lvl7pPr>
            <a:lvl8pPr indent="-355600" lvl="7" marL="3657600" rtl="0">
              <a:spcBef>
                <a:spcPts val="1000"/>
              </a:spcBef>
              <a:spcAft>
                <a:spcPts val="0"/>
              </a:spcAft>
              <a:buSzPts val="2000"/>
              <a:buChar char="○"/>
              <a:defRPr sz="2000"/>
            </a:lvl8pPr>
            <a:lvl9pPr indent="-355600" lvl="8" marL="4114800" rtl="0">
              <a:spcBef>
                <a:spcPts val="1000"/>
              </a:spcBef>
              <a:spcAft>
                <a:spcPts val="1000"/>
              </a:spcAft>
              <a:buSzPts val="2000"/>
              <a:buChar char="■"/>
              <a:defRPr sz="2000"/>
            </a:lvl9pPr>
          </a:lstStyle>
          <a:p/>
        </p:txBody>
      </p:sp>
      <p:sp>
        <p:nvSpPr>
          <p:cNvPr id="89" name="Google Shape;89;p7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90" name="Google Shape;90;p7"/>
          <p:cNvSpPr/>
          <p:nvPr/>
        </p:nvSpPr>
        <p:spPr>
          <a:xfrm>
            <a:off x="8138824" y="237026"/>
            <a:ext cx="739006" cy="927984"/>
          </a:xfrm>
          <a:custGeom>
            <a:rect b="b" l="l" r="r" t="t"/>
            <a:pathLst>
              <a:path extrusionOk="0" h="484587" w="385904">
                <a:moveTo>
                  <a:pt x="316148" y="219239"/>
                </a:moveTo>
                <a:cubicBezTo>
                  <a:pt x="261491" y="116194"/>
                  <a:pt x="157744" y="32311"/>
                  <a:pt x="38101" y="26786"/>
                </a:cubicBezTo>
                <a:cubicBezTo>
                  <a:pt x="47463" y="22510"/>
                  <a:pt x="56935" y="18432"/>
                  <a:pt x="66471" y="14530"/>
                </a:cubicBezTo>
                <a:cubicBezTo>
                  <a:pt x="75241" y="10978"/>
                  <a:pt x="71273" y="-3010"/>
                  <a:pt x="62086" y="586"/>
                </a:cubicBezTo>
                <a:cubicBezTo>
                  <a:pt x="42552" y="8566"/>
                  <a:pt x="23390" y="17336"/>
                  <a:pt x="4578" y="26895"/>
                </a:cubicBezTo>
                <a:cubicBezTo>
                  <a:pt x="-2854" y="30645"/>
                  <a:pt x="-508" y="42440"/>
                  <a:pt x="6398" y="41585"/>
                </a:cubicBezTo>
                <a:cubicBezTo>
                  <a:pt x="7473" y="41870"/>
                  <a:pt x="8591" y="41957"/>
                  <a:pt x="9709" y="41826"/>
                </a:cubicBezTo>
                <a:cubicBezTo>
                  <a:pt x="22162" y="48710"/>
                  <a:pt x="33190" y="57875"/>
                  <a:pt x="42267" y="68837"/>
                </a:cubicBezTo>
                <a:cubicBezTo>
                  <a:pt x="48231" y="76094"/>
                  <a:pt x="60618" y="67368"/>
                  <a:pt x="54786" y="60265"/>
                </a:cubicBezTo>
                <a:cubicBezTo>
                  <a:pt x="49217" y="53468"/>
                  <a:pt x="42990" y="47241"/>
                  <a:pt x="36216" y="41650"/>
                </a:cubicBezTo>
                <a:cubicBezTo>
                  <a:pt x="257544" y="58730"/>
                  <a:pt x="357411" y="281133"/>
                  <a:pt x="371135" y="478147"/>
                </a:cubicBezTo>
                <a:cubicBezTo>
                  <a:pt x="372034" y="487859"/>
                  <a:pt x="386723" y="485952"/>
                  <a:pt x="385869" y="476678"/>
                </a:cubicBezTo>
                <a:cubicBezTo>
                  <a:pt x="377756" y="387730"/>
                  <a:pt x="358704" y="298409"/>
                  <a:pt x="316148" y="21923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1" name="Google Shape;91;p7"/>
          <p:cNvSpPr/>
          <p:nvPr/>
        </p:nvSpPr>
        <p:spPr>
          <a:xfrm>
            <a:off x="8547668" y="2847045"/>
            <a:ext cx="262123" cy="231108"/>
          </a:xfrm>
          <a:custGeom>
            <a:rect b="b" l="l" r="r" t="t"/>
            <a:pathLst>
              <a:path extrusionOk="0" h="109530" w="124229">
                <a:moveTo>
                  <a:pt x="79291" y="1720"/>
                </a:moveTo>
                <a:cubicBezTo>
                  <a:pt x="8212" y="-15360"/>
                  <a:pt x="-40965" y="100205"/>
                  <a:pt x="47829" y="108799"/>
                </a:cubicBezTo>
                <a:cubicBezTo>
                  <a:pt x="119983" y="119191"/>
                  <a:pt x="160785" y="15554"/>
                  <a:pt x="79291" y="1720"/>
                </a:cubicBezTo>
                <a:close/>
                <a:moveTo>
                  <a:pt x="106609" y="64095"/>
                </a:moveTo>
                <a:cubicBezTo>
                  <a:pt x="93827" y="96675"/>
                  <a:pt x="39761" y="106168"/>
                  <a:pt x="18275" y="78083"/>
                </a:cubicBezTo>
                <a:cubicBezTo>
                  <a:pt x="2292" y="46095"/>
                  <a:pt x="38489" y="11651"/>
                  <a:pt x="70390" y="15247"/>
                </a:cubicBezTo>
                <a:cubicBezTo>
                  <a:pt x="97620" y="15401"/>
                  <a:pt x="116651" y="36974"/>
                  <a:pt x="106609" y="640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" name="Google Shape;92;p7"/>
          <p:cNvSpPr/>
          <p:nvPr/>
        </p:nvSpPr>
        <p:spPr>
          <a:xfrm>
            <a:off x="4426766" y="4724706"/>
            <a:ext cx="888148" cy="61490"/>
          </a:xfrm>
          <a:custGeom>
            <a:rect b="b" l="l" r="r" t="t"/>
            <a:pathLst>
              <a:path extrusionOk="0" h="29142" w="420923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" name="Google Shape;93;p7"/>
          <p:cNvSpPr/>
          <p:nvPr/>
        </p:nvSpPr>
        <p:spPr>
          <a:xfrm>
            <a:off x="5368771" y="4755508"/>
            <a:ext cx="86890" cy="31179"/>
          </a:xfrm>
          <a:custGeom>
            <a:rect b="b" l="l" r="r" t="t"/>
            <a:pathLst>
              <a:path extrusionOk="0" h="14777" w="4118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" name="Google Shape;94;p7"/>
          <p:cNvSpPr/>
          <p:nvPr/>
        </p:nvSpPr>
        <p:spPr>
          <a:xfrm>
            <a:off x="5538652" y="4755173"/>
            <a:ext cx="299728" cy="40681"/>
          </a:xfrm>
          <a:custGeom>
            <a:rect b="b" l="l" r="r" t="t"/>
            <a:pathLst>
              <a:path extrusionOk="0" h="19280" w="142051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" name="Google Shape;95;p7"/>
          <p:cNvSpPr/>
          <p:nvPr/>
        </p:nvSpPr>
        <p:spPr>
          <a:xfrm>
            <a:off x="325536" y="1027644"/>
            <a:ext cx="113330" cy="954049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" name="Google Shape;96;p7"/>
          <p:cNvSpPr/>
          <p:nvPr/>
        </p:nvSpPr>
        <p:spPr>
          <a:xfrm>
            <a:off x="257001" y="1121076"/>
            <a:ext cx="80437" cy="399039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1364" name="Shape 1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5" name="Google Shape;1365;p64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66" name="Google Shape;1366;p64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367" name="Google Shape;1367;p64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368" name="Google Shape;1368;p64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1369" name="Google Shape;1369;p64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1370" name="Google Shape;1370;p6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6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6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6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74" name="Google Shape;1374;p64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75" name="Google Shape;1375;p64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76" name="Google Shape;1376;p64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1377" name="Google Shape;1377;p6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6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6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80" name="Google Shape;1380;p64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1" name="Google Shape;1381;p64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82" name="Google Shape;1382;p64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83" name="Google Shape;1383;p64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1384" name="Google Shape;1384;p6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6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6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6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6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6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6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6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92" name="Google Shape;1392;p64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1393" name="Shape 1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4" name="Google Shape;1394;p65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95" name="Google Shape;1395;p65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396" name="Google Shape;1396;p65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1397" name="Google Shape;1397;p6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6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6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6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6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6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6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6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05" name="Google Shape;1405;p65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1406" name="Google Shape;1406;p6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6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08" name="Google Shape;1408;p65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09" name="Google Shape;1409;p65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410" name="Google Shape;1410;p6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6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6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6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6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5" name="Google Shape;1415;p65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1416" name="Google Shape;1416;p6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6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6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19" name="Google Shape;1419;p65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1420" name="Google Shape;1420;p6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6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22" name="Google Shape;1422;p65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3" name="Google Shape;1423;p65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4" name="Google Shape;1424;p65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5" name="Google Shape;1425;p65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6" name="Google Shape;1426;p65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27" name="Google Shape;1427;p65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1428" name="Shape 14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9" name="Google Shape;1429;p66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0" name="Google Shape;1430;p66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1" name="Google Shape;1431;p66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2" name="Google Shape;1432;p66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33" name="Google Shape;1433;p66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34" name="Google Shape;1434;p66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1435" name="Google Shape;1435;p6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6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6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38" name="Google Shape;1438;p66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39" name="Google Shape;1439;p66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1440" name="Google Shape;1440;p6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6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6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6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44" name="Google Shape;1444;p66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1445" name="Google Shape;1445;p6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6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6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6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6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6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6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6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53" name="Google Shape;1453;p66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1454" name="Google Shape;1454;p6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6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6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6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6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6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6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6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62" name="Google Shape;1462;p66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3" name="Google Shape;1463;p66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4" name="Google Shape;1464;p66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468" name="Shape 14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9" name="Google Shape;1469;p68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0" name="Google Shape;1470;p68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471" name="Google Shape;1471;p68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472" name="Google Shape;1472;p68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3" name="Google Shape;1473;p68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4" name="Google Shape;1474;p68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75" name="Google Shape;1475;p68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76" name="Google Shape;1476;p68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1477" name="Google Shape;1477;p6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6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6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6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6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6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6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6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85" name="Google Shape;1485;p68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486" name="Google Shape;1486;p68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1487" name="Google Shape;1487;p68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68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89" name="Google Shape;1489;p68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1490" name="Google Shape;1490;p6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6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492" name="Google Shape;1492;p68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1493" name="Google Shape;1493;p6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6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495" name="Google Shape;1495;p68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6" name="Google Shape;1496;p68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7" name="Google Shape;1497;p68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8" name="Google Shape;1498;p68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99" name="Google Shape;1499;p68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00" name="Google Shape;1500;p68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1501" name="Google Shape;1501;p6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6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6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6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6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06" name="Google Shape;1506;p68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1507" name="Google Shape;1507;p6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6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6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0" name="Google Shape;1510;p68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1511" name="Google Shape;1511;p68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68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13" name="Google Shape;1513;p68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1514" name="Google Shape;1514;p68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68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68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68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68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19" name="Google Shape;1519;p68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0" name="Google Shape;1520;p68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21" name="Google Shape;1521;p68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22" name="Google Shape;1522;p68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1523" name="Google Shape;1523;p6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6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6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6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6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6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6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6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53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69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3" name="Google Shape;1533;p69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34" name="Google Shape;1534;p69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535" name="Google Shape;1535;p69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536" name="Google Shape;1536;p69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7" name="Google Shape;1537;p69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38" name="Google Shape;1538;p69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39" name="Google Shape;1539;p69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1540" name="Google Shape;1540;p6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6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42" name="Google Shape;1542;p69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1543" name="Google Shape;1543;p6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6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45" name="Google Shape;1545;p69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46" name="Google Shape;1546;p69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1547" name="Google Shape;1547;p6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6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6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50" name="Google Shape;1550;p69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51" name="Google Shape;1551;p69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52" name="Google Shape;1552;p69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1553" name="Google Shape;1553;p69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69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69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69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57" name="Google Shape;1557;p69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1558" name="Google Shape;1558;p6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6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6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6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6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6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6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6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66" name="Google Shape;1566;p69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1567" name="Google Shape;1567;p6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6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6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6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6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6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" name="Google Shape;1573;p6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" name="Google Shape;1574;p6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75" name="Google Shape;1575;p69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6" name="Google Shape;1576;p69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577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Google Shape;1578;p7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579" name="Google Shape;1579;p70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580" name="Google Shape;1580;p70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81" name="Google Shape;1581;p70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1582" name="Google Shape;1582;p7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7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7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85" name="Google Shape;1585;p70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86" name="Google Shape;1586;p70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587" name="Google Shape;1587;p70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1588" name="Google Shape;1588;p7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7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7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7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7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7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7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7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96" name="Google Shape;1596;p70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1597" name="Google Shape;1597;p7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7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99" name="Google Shape;1599;p70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0" name="Google Shape;1600;p70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1" name="Google Shape;1601;p70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2" name="Google Shape;1602;p70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03" name="Google Shape;1603;p70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1604" name="Google Shape;1604;p7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7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06" name="Google Shape;1606;p70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07" name="Google Shape;1607;p70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08" name="Google Shape;1608;p70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609" name="Google Shape;1609;p7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" name="Google Shape;1610;p7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" name="Google Shape;1611;p7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" name="Google Shape;1612;p7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" name="Google Shape;1613;p7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1614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5" name="Google Shape;1615;p7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616" name="Google Shape;1616;p71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617" name="Google Shape;1617;p71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618" name="Google Shape;1618;p71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619" name="Google Shape;1619;p71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1620" name="Google Shape;1620;p71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1621" name="Google Shape;1621;p7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24" name="Google Shape;1624;p71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25" name="Google Shape;1625;p71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26" name="Google Shape;1626;p71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1627" name="Google Shape;1627;p7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35" name="Google Shape;1635;p71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36" name="Google Shape;1636;p71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1637" name="Google Shape;1637;p7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39" name="Google Shape;1639;p71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40" name="Google Shape;1640;p71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1641" name="Google Shape;1641;p7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43" name="Google Shape;1643;p71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4" name="Google Shape;1644;p71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45" name="Google Shape;1645;p71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46" name="Google Shape;1646;p71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647" name="Google Shape;1647;p7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652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p7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654" name="Google Shape;1654;p72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55" name="Google Shape;1655;p72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56" name="Google Shape;1656;p72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1657" name="Google Shape;1657;p7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" name="Google Shape;1658;p7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" name="Google Shape;1659;p7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60" name="Google Shape;1660;p72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1" name="Google Shape;1661;p72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2" name="Google Shape;1662;p72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63" name="Google Shape;1663;p72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1664" name="Google Shape;1664;p7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7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66" name="Google Shape;1666;p72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67" name="Google Shape;1667;p72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68" name="Google Shape;1668;p72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1669" name="Google Shape;1669;p7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7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7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7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7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7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7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7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77" name="Google Shape;1677;p72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1678" name="Shape 16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" name="Google Shape;1679;p73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680" name="Google Shape;1680;p73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681" name="Google Shape;1681;p73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2" name="Google Shape;1682;p73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3" name="Google Shape;1683;p73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684" name="Google Shape;1684;p73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85" name="Google Shape;1685;p73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1686" name="Google Shape;1686;p7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7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88" name="Google Shape;1688;p73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89" name="Google Shape;1689;p73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690" name="Google Shape;1690;p7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7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7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93" name="Google Shape;1693;p73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694" name="Google Shape;1694;p73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1695" name="Google Shape;1695;p7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" name="Google Shape;1696;p7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" name="Google Shape;1697;p7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" name="Google Shape;1698;p7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699" name="Google Shape;1699;p73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1700" name="Google Shape;1700;p7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7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7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7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7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7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7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7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08" name="Google Shape;1708;p73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1709" name="Google Shape;1709;p7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7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7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7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7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7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7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7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17" name="Google Shape;1717;p73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8" name="Google Shape;1718;p73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19" name="Google Shape;1719;p73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0" name="Google Shape;1720;p73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1721" name="Shape 1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2" name="Google Shape;1722;p74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723" name="Google Shape;1723;p74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4" name="Google Shape;1724;p74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5" name="Google Shape;1725;p74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6" name="Google Shape;1726;p74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27" name="Google Shape;1727;p74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28" name="Google Shape;1728;p74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729" name="Google Shape;1729;p7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7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7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32" name="Google Shape;1732;p74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33" name="Google Shape;1733;p74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1734" name="Google Shape;1734;p7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7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7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7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38" name="Google Shape;1738;p74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1739" name="Google Shape;1739;p7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7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7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7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7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7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7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7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47" name="Google Shape;1747;p74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1748" name="Google Shape;1748;p7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7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7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7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7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7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7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7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56" name="Google Shape;1756;p74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7" name="Google Shape;1757;p74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8" name="Google Shape;1758;p74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59" name="Google Shape;1759;p74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+ 3 columns">
  <p:cSld name="TITLE_AND_TWO_COLUMNS_1">
    <p:spTree>
      <p:nvGrpSpPr>
        <p:cNvPr id="97" name="Shape 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" name="Google Shape;98;p8"/>
          <p:cNvSpPr/>
          <p:nvPr/>
        </p:nvSpPr>
        <p:spPr>
          <a:xfrm rot="-884877">
            <a:off x="7997294" y="3564834"/>
            <a:ext cx="912816" cy="928284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9" name="Google Shape;99;p8"/>
          <p:cNvSpPr/>
          <p:nvPr/>
        </p:nvSpPr>
        <p:spPr>
          <a:xfrm>
            <a:off x="642525" y="331773"/>
            <a:ext cx="6943343" cy="927756"/>
          </a:xfrm>
          <a:custGeom>
            <a:rect b="b" l="l" r="r" t="t"/>
            <a:pathLst>
              <a:path extrusionOk="0" h="399035" w="3290684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" name="Google Shape;100;p8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1" name="Google Shape;101;p8"/>
          <p:cNvSpPr txBox="1"/>
          <p:nvPr>
            <p:ph type="title"/>
          </p:nvPr>
        </p:nvSpPr>
        <p:spPr>
          <a:xfrm>
            <a:off x="883375" y="683600"/>
            <a:ext cx="6426300" cy="396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02" name="Google Shape;102;p8"/>
          <p:cNvSpPr txBox="1"/>
          <p:nvPr>
            <p:ph idx="1" type="body"/>
          </p:nvPr>
        </p:nvSpPr>
        <p:spPr>
          <a:xfrm>
            <a:off x="1188175" y="1506350"/>
            <a:ext cx="2001900" cy="2789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1pPr>
            <a:lvl2pPr indent="-342900" lvl="1" marL="914400" rtl="0">
              <a:spcBef>
                <a:spcPts val="100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4pPr>
            <a:lvl5pPr indent="-342900" lvl="4" marL="22860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5pPr>
            <a:lvl6pPr indent="-342900" lvl="5" marL="27432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6pPr>
            <a:lvl7pPr indent="-342900" lvl="6" marL="32004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7pPr>
            <a:lvl8pPr indent="-342900" lvl="7" marL="36576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8pPr>
            <a:lvl9pPr indent="-342900" lvl="8" marL="4114800" rtl="0">
              <a:spcBef>
                <a:spcPts val="1000"/>
              </a:spcBef>
              <a:spcAft>
                <a:spcPts val="1000"/>
              </a:spcAft>
              <a:buSzPts val="1800"/>
              <a:buChar char="■"/>
              <a:defRPr sz="1800"/>
            </a:lvl9pPr>
          </a:lstStyle>
          <a:p/>
        </p:txBody>
      </p:sp>
      <p:sp>
        <p:nvSpPr>
          <p:cNvPr id="103" name="Google Shape;103;p8"/>
          <p:cNvSpPr txBox="1"/>
          <p:nvPr>
            <p:ph idx="2" type="body"/>
          </p:nvPr>
        </p:nvSpPr>
        <p:spPr>
          <a:xfrm>
            <a:off x="3400388" y="1506350"/>
            <a:ext cx="2001900" cy="2789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1pPr>
            <a:lvl2pPr indent="-342900" lvl="1" marL="914400" rtl="0">
              <a:spcBef>
                <a:spcPts val="100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4pPr>
            <a:lvl5pPr indent="-342900" lvl="4" marL="22860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5pPr>
            <a:lvl6pPr indent="-342900" lvl="5" marL="27432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6pPr>
            <a:lvl7pPr indent="-342900" lvl="6" marL="32004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7pPr>
            <a:lvl8pPr indent="-342900" lvl="7" marL="36576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8pPr>
            <a:lvl9pPr indent="-342900" lvl="8" marL="4114800" rtl="0">
              <a:spcBef>
                <a:spcPts val="1000"/>
              </a:spcBef>
              <a:spcAft>
                <a:spcPts val="1000"/>
              </a:spcAft>
              <a:buSzPts val="1800"/>
              <a:buChar char="■"/>
              <a:defRPr sz="1800"/>
            </a:lvl9pPr>
          </a:lstStyle>
          <a:p/>
        </p:txBody>
      </p:sp>
      <p:sp>
        <p:nvSpPr>
          <p:cNvPr id="104" name="Google Shape;104;p8"/>
          <p:cNvSpPr txBox="1"/>
          <p:nvPr>
            <p:ph idx="3" type="body"/>
          </p:nvPr>
        </p:nvSpPr>
        <p:spPr>
          <a:xfrm>
            <a:off x="5612601" y="1506350"/>
            <a:ext cx="2001900" cy="2789100"/>
          </a:xfrm>
          <a:prstGeom prst="rect">
            <a:avLst/>
          </a:prstGeom>
        </p:spPr>
        <p:txBody>
          <a:bodyPr anchorCtr="0" anchor="t" bIns="0" lIns="0" spcFirstLastPara="1" rIns="0" wrap="square" tIns="0">
            <a:noAutofit/>
          </a:bodyPr>
          <a:lstStyle>
            <a:lvl1pPr indent="-342900" lvl="0" marL="4572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1pPr>
            <a:lvl2pPr indent="-342900" lvl="1" marL="914400" rtl="0">
              <a:spcBef>
                <a:spcPts val="1000"/>
              </a:spcBef>
              <a:spcAft>
                <a:spcPts val="0"/>
              </a:spcAft>
              <a:buSzPts val="1800"/>
              <a:buChar char="✗"/>
              <a:defRPr sz="1800"/>
            </a:lvl2pPr>
            <a:lvl3pPr indent="-342900" lvl="2" marL="13716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4pPr>
            <a:lvl5pPr indent="-342900" lvl="4" marL="22860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5pPr>
            <a:lvl6pPr indent="-342900" lvl="5" marL="2743200" rtl="0">
              <a:spcBef>
                <a:spcPts val="1000"/>
              </a:spcBef>
              <a:spcAft>
                <a:spcPts val="0"/>
              </a:spcAft>
              <a:buSzPts val="1800"/>
              <a:buChar char="■"/>
              <a:defRPr sz="1800"/>
            </a:lvl6pPr>
            <a:lvl7pPr indent="-342900" lvl="6" marL="3200400" rtl="0">
              <a:spcBef>
                <a:spcPts val="1000"/>
              </a:spcBef>
              <a:spcAft>
                <a:spcPts val="0"/>
              </a:spcAft>
              <a:buSzPts val="1800"/>
              <a:buChar char="●"/>
              <a:defRPr sz="1800"/>
            </a:lvl7pPr>
            <a:lvl8pPr indent="-342900" lvl="7" marL="3657600" rtl="0">
              <a:spcBef>
                <a:spcPts val="1000"/>
              </a:spcBef>
              <a:spcAft>
                <a:spcPts val="0"/>
              </a:spcAft>
              <a:buSzPts val="1800"/>
              <a:buChar char="○"/>
              <a:defRPr sz="1800"/>
            </a:lvl8pPr>
            <a:lvl9pPr indent="-342900" lvl="8" marL="4114800" rtl="0">
              <a:spcBef>
                <a:spcPts val="1000"/>
              </a:spcBef>
              <a:spcAft>
                <a:spcPts val="1000"/>
              </a:spcAft>
              <a:buSzPts val="1800"/>
              <a:buChar char="■"/>
              <a:defRPr sz="1800"/>
            </a:lvl9pPr>
          </a:lstStyle>
          <a:p/>
        </p:txBody>
      </p:sp>
      <p:sp>
        <p:nvSpPr>
          <p:cNvPr id="105" name="Google Shape;105;p8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6" name="Google Shape;106;p8"/>
          <p:cNvSpPr/>
          <p:nvPr/>
        </p:nvSpPr>
        <p:spPr>
          <a:xfrm rot="10338673">
            <a:off x="8747978" y="1166276"/>
            <a:ext cx="113410" cy="954720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" name="Google Shape;107;p8"/>
          <p:cNvSpPr/>
          <p:nvPr/>
        </p:nvSpPr>
        <p:spPr>
          <a:xfrm rot="10338673">
            <a:off x="8873347" y="1615232"/>
            <a:ext cx="80494" cy="399320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" name="Google Shape;108;p8"/>
          <p:cNvSpPr/>
          <p:nvPr/>
        </p:nvSpPr>
        <p:spPr>
          <a:xfrm>
            <a:off x="3152266" y="381106"/>
            <a:ext cx="888148" cy="61490"/>
          </a:xfrm>
          <a:custGeom>
            <a:rect b="b" l="l" r="r" t="t"/>
            <a:pathLst>
              <a:path extrusionOk="0" h="29142" w="420923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9" name="Google Shape;109;p8"/>
          <p:cNvSpPr/>
          <p:nvPr/>
        </p:nvSpPr>
        <p:spPr>
          <a:xfrm>
            <a:off x="4094271" y="411908"/>
            <a:ext cx="86890" cy="31179"/>
          </a:xfrm>
          <a:custGeom>
            <a:rect b="b" l="l" r="r" t="t"/>
            <a:pathLst>
              <a:path extrusionOk="0" h="14777" w="4118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0" name="Google Shape;110;p8"/>
          <p:cNvSpPr/>
          <p:nvPr/>
        </p:nvSpPr>
        <p:spPr>
          <a:xfrm>
            <a:off x="4264152" y="411573"/>
            <a:ext cx="299728" cy="40681"/>
          </a:xfrm>
          <a:custGeom>
            <a:rect b="b" l="l" r="r" t="t"/>
            <a:pathLst>
              <a:path extrusionOk="0" h="19280" w="142051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" name="Google Shape;111;p8"/>
          <p:cNvSpPr/>
          <p:nvPr/>
        </p:nvSpPr>
        <p:spPr>
          <a:xfrm rot="5534346">
            <a:off x="22341" y="3409311"/>
            <a:ext cx="681569" cy="214495"/>
          </a:xfrm>
          <a:custGeom>
            <a:rect b="b" l="l" r="r" t="t"/>
            <a:pathLst>
              <a:path extrusionOk="0" h="101579" w="322772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2" name="Google Shape;112;p8"/>
          <p:cNvSpPr/>
          <p:nvPr/>
        </p:nvSpPr>
        <p:spPr>
          <a:xfrm>
            <a:off x="6092030" y="4766054"/>
            <a:ext cx="880619" cy="47277"/>
          </a:xfrm>
          <a:custGeom>
            <a:rect b="b" l="l" r="r" t="t"/>
            <a:pathLst>
              <a:path extrusionOk="0" h="22406" w="417355">
                <a:moveTo>
                  <a:pt x="409929" y="3189"/>
                </a:moveTo>
                <a:lnTo>
                  <a:pt x="209122" y="5951"/>
                </a:lnTo>
                <a:cubicBezTo>
                  <a:pt x="142580" y="6872"/>
                  <a:pt x="74658" y="11476"/>
                  <a:pt x="8775" y="119"/>
                </a:cubicBezTo>
                <a:cubicBezTo>
                  <a:pt x="-302" y="-1459"/>
                  <a:pt x="-3897" y="13142"/>
                  <a:pt x="5618" y="14787"/>
                </a:cubicBezTo>
                <a:cubicBezTo>
                  <a:pt x="71391" y="26122"/>
                  <a:pt x="139029" y="21715"/>
                  <a:pt x="205351" y="20794"/>
                </a:cubicBezTo>
                <a:lnTo>
                  <a:pt x="410521" y="17966"/>
                </a:lnTo>
                <a:cubicBezTo>
                  <a:pt x="419817" y="17747"/>
                  <a:pt x="419641" y="2969"/>
                  <a:pt x="409929" y="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3" name="Google Shape;113;p8"/>
          <p:cNvSpPr/>
          <p:nvPr/>
        </p:nvSpPr>
        <p:spPr>
          <a:xfrm>
            <a:off x="6467384" y="4872362"/>
            <a:ext cx="285390" cy="35142"/>
          </a:xfrm>
          <a:custGeom>
            <a:rect b="b" l="l" r="r" t="t"/>
            <a:pathLst>
              <a:path extrusionOk="0" h="16655" w="135256">
                <a:moveTo>
                  <a:pt x="129610" y="810"/>
                </a:moveTo>
                <a:cubicBezTo>
                  <a:pt x="88677" y="-549"/>
                  <a:pt x="47766" y="-198"/>
                  <a:pt x="6832" y="1863"/>
                </a:cubicBezTo>
                <a:cubicBezTo>
                  <a:pt x="-2442" y="2345"/>
                  <a:pt x="-2310" y="17210"/>
                  <a:pt x="7446" y="16640"/>
                </a:cubicBezTo>
                <a:cubicBezTo>
                  <a:pt x="47130" y="14601"/>
                  <a:pt x="86835" y="14228"/>
                  <a:pt x="126562" y="15478"/>
                </a:cubicBezTo>
                <a:cubicBezTo>
                  <a:pt x="135507" y="15785"/>
                  <a:pt x="139191" y="1117"/>
                  <a:pt x="129610" y="81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1760" name="Shape 17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" name="Google Shape;1761;p75"/>
          <p:cNvSpPr/>
          <p:nvPr/>
        </p:nvSpPr>
        <p:spPr>
          <a:xfrm flipH="1">
            <a:off x="4980018" y="1257073"/>
            <a:ext cx="6248884" cy="35917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2" name="Google Shape;1762;p75"/>
          <p:cNvSpPr txBox="1"/>
          <p:nvPr>
            <p:ph idx="1" type="subTitle"/>
          </p:nvPr>
        </p:nvSpPr>
        <p:spPr>
          <a:xfrm>
            <a:off x="4353425" y="2391750"/>
            <a:ext cx="4070700" cy="132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1763" name="Google Shape;1763;p75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900"/>
              <a:buNone/>
              <a:defRPr sz="4200"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1764" name="Google Shape;1764;p75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65" name="Google Shape;1765;p75"/>
          <p:cNvSpPr/>
          <p:nvPr/>
        </p:nvSpPr>
        <p:spPr>
          <a:xfrm flipH="1">
            <a:off x="3543498" y="552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66" name="Google Shape;1766;p75"/>
          <p:cNvGrpSpPr/>
          <p:nvPr/>
        </p:nvGrpSpPr>
        <p:grpSpPr>
          <a:xfrm flipH="1">
            <a:off x="4505376" y="672834"/>
            <a:ext cx="474643" cy="301588"/>
            <a:chOff x="7593894" y="395296"/>
            <a:chExt cx="474643" cy="301588"/>
          </a:xfrm>
        </p:grpSpPr>
        <p:sp>
          <p:nvSpPr>
            <p:cNvPr id="1767" name="Google Shape;1767;p75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75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69" name="Google Shape;1769;p75"/>
          <p:cNvGrpSpPr/>
          <p:nvPr/>
        </p:nvGrpSpPr>
        <p:grpSpPr>
          <a:xfrm flipH="1">
            <a:off x="4295452" y="4470667"/>
            <a:ext cx="474643" cy="299712"/>
            <a:chOff x="7729218" y="1694205"/>
            <a:chExt cx="474643" cy="299712"/>
          </a:xfrm>
        </p:grpSpPr>
        <p:sp>
          <p:nvSpPr>
            <p:cNvPr id="1770" name="Google Shape;1770;p7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7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2" name="Google Shape;1772;p75"/>
          <p:cNvSpPr/>
          <p:nvPr/>
        </p:nvSpPr>
        <p:spPr>
          <a:xfrm flipH="1">
            <a:off x="741543" y="587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73" name="Google Shape;1773;p75"/>
          <p:cNvSpPr/>
          <p:nvPr/>
        </p:nvSpPr>
        <p:spPr>
          <a:xfrm flipH="1">
            <a:off x="497936" y="16291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4" name="Google Shape;1774;p75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1775" name="Google Shape;1775;p7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7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7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78" name="Google Shape;1778;p75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79" name="Google Shape;1779;p75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1780" name="Google Shape;1780;p7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7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7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7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784" name="Google Shape;1784;p75"/>
          <p:cNvSpPr/>
          <p:nvPr/>
        </p:nvSpPr>
        <p:spPr>
          <a:xfrm>
            <a:off x="2548754" y="3567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785" name="Google Shape;1785;p75"/>
          <p:cNvSpPr/>
          <p:nvPr/>
        </p:nvSpPr>
        <p:spPr>
          <a:xfrm>
            <a:off x="6077516" y="447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786" name="Google Shape;1786;p75"/>
          <p:cNvGrpSpPr/>
          <p:nvPr/>
        </p:nvGrpSpPr>
        <p:grpSpPr>
          <a:xfrm>
            <a:off x="6412456" y="442427"/>
            <a:ext cx="307124" cy="305294"/>
            <a:chOff x="1026043" y="1162815"/>
            <a:chExt cx="307124" cy="305294"/>
          </a:xfrm>
        </p:grpSpPr>
        <p:sp>
          <p:nvSpPr>
            <p:cNvPr id="1787" name="Google Shape;1787;p7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7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7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7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7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7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7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7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795" name="Google Shape;1795;p75"/>
          <p:cNvGrpSpPr/>
          <p:nvPr/>
        </p:nvGrpSpPr>
        <p:grpSpPr>
          <a:xfrm>
            <a:off x="3712948" y="1762875"/>
            <a:ext cx="309000" cy="305294"/>
            <a:chOff x="8360310" y="1124637"/>
            <a:chExt cx="309000" cy="305294"/>
          </a:xfrm>
        </p:grpSpPr>
        <p:sp>
          <p:nvSpPr>
            <p:cNvPr id="1796" name="Google Shape;1796;p7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7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7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7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7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7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7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7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04" name="Google Shape;1804;p75"/>
          <p:cNvSpPr/>
          <p:nvPr/>
        </p:nvSpPr>
        <p:spPr>
          <a:xfrm>
            <a:off x="8120573" y="40254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05" name="Google Shape;1805;p75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806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" name="Google Shape;1807;p76"/>
          <p:cNvSpPr txBox="1"/>
          <p:nvPr>
            <p:ph type="title"/>
          </p:nvPr>
        </p:nvSpPr>
        <p:spPr>
          <a:xfrm>
            <a:off x="1643050" y="436544"/>
            <a:ext cx="5857800" cy="1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1808" name="Shape 1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9" name="Google Shape;1809;p77"/>
          <p:cNvSpPr txBox="1"/>
          <p:nvPr>
            <p:ph hasCustomPrompt="1" type="title"/>
          </p:nvPr>
        </p:nvSpPr>
        <p:spPr>
          <a:xfrm>
            <a:off x="1284000" y="1082500"/>
            <a:ext cx="6576000" cy="21003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3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810" name="Google Shape;1810;p77"/>
          <p:cNvSpPr txBox="1"/>
          <p:nvPr>
            <p:ph idx="1" type="subTitle"/>
          </p:nvPr>
        </p:nvSpPr>
        <p:spPr>
          <a:xfrm>
            <a:off x="1284000" y="3487675"/>
            <a:ext cx="6576000" cy="497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9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/>
        </p:txBody>
      </p:sp>
      <p:sp>
        <p:nvSpPr>
          <p:cNvPr id="1811" name="Google Shape;1811;p77"/>
          <p:cNvSpPr/>
          <p:nvPr/>
        </p:nvSpPr>
        <p:spPr>
          <a:xfrm>
            <a:off x="-2217921" y="-176611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2" name="Google Shape;1812;p77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3" name="Google Shape;1813;p77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4" name="Google Shape;1814;p77"/>
          <p:cNvSpPr/>
          <p:nvPr/>
        </p:nvSpPr>
        <p:spPr>
          <a:xfrm>
            <a:off x="8423989" y="22481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15" name="Google Shape;1815;p77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16" name="Google Shape;1816;p77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817" name="Google Shape;1817;p7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7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7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20" name="Google Shape;1820;p77"/>
          <p:cNvSpPr/>
          <p:nvPr/>
        </p:nvSpPr>
        <p:spPr>
          <a:xfrm>
            <a:off x="3733196" y="44278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21" name="Google Shape;1821;p77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1822" name="Google Shape;1822;p7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7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7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7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26" name="Google Shape;1826;p77"/>
          <p:cNvGrpSpPr/>
          <p:nvPr/>
        </p:nvGrpSpPr>
        <p:grpSpPr>
          <a:xfrm>
            <a:off x="7441561" y="724677"/>
            <a:ext cx="307124" cy="305294"/>
            <a:chOff x="1026043" y="1162815"/>
            <a:chExt cx="307124" cy="305294"/>
          </a:xfrm>
        </p:grpSpPr>
        <p:sp>
          <p:nvSpPr>
            <p:cNvPr id="1827" name="Google Shape;1827;p7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7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7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7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7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7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7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7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35" name="Google Shape;1835;p77"/>
          <p:cNvGrpSpPr/>
          <p:nvPr/>
        </p:nvGrpSpPr>
        <p:grpSpPr>
          <a:xfrm>
            <a:off x="974991" y="3806300"/>
            <a:ext cx="309000" cy="305294"/>
            <a:chOff x="8360310" y="1124637"/>
            <a:chExt cx="309000" cy="305294"/>
          </a:xfrm>
        </p:grpSpPr>
        <p:sp>
          <p:nvSpPr>
            <p:cNvPr id="1836" name="Google Shape;1836;p7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7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7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7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7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7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7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7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44" name="Google Shape;1844;p77"/>
          <p:cNvSpPr/>
          <p:nvPr/>
        </p:nvSpPr>
        <p:spPr>
          <a:xfrm>
            <a:off x="4490941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45" name="Google Shape;1845;p77"/>
          <p:cNvSpPr/>
          <p:nvPr/>
        </p:nvSpPr>
        <p:spPr>
          <a:xfrm>
            <a:off x="5563790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46" name="Google Shape;1846;p77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rgbClr val="FFFFFF"/>
        </a:solidFill>
      </p:bgPr>
    </p:bg>
    <p:spTree>
      <p:nvGrpSpPr>
        <p:cNvPr id="1847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BLANK_1_1_1_1_1_1">
    <p:spTree>
      <p:nvGrpSpPr>
        <p:cNvPr id="1848" name="Shape 18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9" name="Google Shape;1849;p79"/>
          <p:cNvSpPr txBox="1"/>
          <p:nvPr>
            <p:ph type="title"/>
          </p:nvPr>
        </p:nvSpPr>
        <p:spPr>
          <a:xfrm>
            <a:off x="192712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50" name="Google Shape;1850;p79"/>
          <p:cNvSpPr txBox="1"/>
          <p:nvPr>
            <p:ph idx="1" type="subTitle"/>
          </p:nvPr>
        </p:nvSpPr>
        <p:spPr>
          <a:xfrm>
            <a:off x="1927125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851" name="Google Shape;1851;p79"/>
          <p:cNvSpPr txBox="1"/>
          <p:nvPr>
            <p:ph idx="2" type="title"/>
          </p:nvPr>
        </p:nvSpPr>
        <p:spPr>
          <a:xfrm>
            <a:off x="5780475" y="1442375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52" name="Google Shape;1852;p79"/>
          <p:cNvSpPr txBox="1"/>
          <p:nvPr>
            <p:ph idx="3" type="subTitle"/>
          </p:nvPr>
        </p:nvSpPr>
        <p:spPr>
          <a:xfrm>
            <a:off x="5780477" y="1970069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853" name="Google Shape;1853;p79"/>
          <p:cNvSpPr txBox="1"/>
          <p:nvPr>
            <p:ph idx="4" type="title"/>
          </p:nvPr>
        </p:nvSpPr>
        <p:spPr>
          <a:xfrm>
            <a:off x="192712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54" name="Google Shape;1854;p79"/>
          <p:cNvSpPr txBox="1"/>
          <p:nvPr>
            <p:ph idx="5" type="subTitle"/>
          </p:nvPr>
        </p:nvSpPr>
        <p:spPr>
          <a:xfrm>
            <a:off x="1927125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855" name="Google Shape;1855;p79"/>
          <p:cNvSpPr txBox="1"/>
          <p:nvPr>
            <p:ph idx="6" type="title"/>
          </p:nvPr>
        </p:nvSpPr>
        <p:spPr>
          <a:xfrm>
            <a:off x="5780475" y="3074271"/>
            <a:ext cx="2297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856" name="Google Shape;1856;p79"/>
          <p:cNvSpPr txBox="1"/>
          <p:nvPr>
            <p:ph idx="7" type="subTitle"/>
          </p:nvPr>
        </p:nvSpPr>
        <p:spPr>
          <a:xfrm>
            <a:off x="5780477" y="3601976"/>
            <a:ext cx="2297400" cy="525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857" name="Google Shape;1857;p79"/>
          <p:cNvSpPr txBox="1"/>
          <p:nvPr>
            <p:ph hasCustomPrompt="1" idx="8" type="title"/>
          </p:nvPr>
        </p:nvSpPr>
        <p:spPr>
          <a:xfrm>
            <a:off x="87892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58" name="Google Shape;1858;p79"/>
          <p:cNvSpPr txBox="1"/>
          <p:nvPr>
            <p:ph hasCustomPrompt="1" idx="9" type="title"/>
          </p:nvPr>
        </p:nvSpPr>
        <p:spPr>
          <a:xfrm>
            <a:off x="87892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59" name="Google Shape;1859;p79"/>
          <p:cNvSpPr txBox="1"/>
          <p:nvPr>
            <p:ph hasCustomPrompt="1" idx="13" type="title"/>
          </p:nvPr>
        </p:nvSpPr>
        <p:spPr>
          <a:xfrm>
            <a:off x="4732275" y="15212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60" name="Google Shape;1860;p79"/>
          <p:cNvSpPr txBox="1"/>
          <p:nvPr>
            <p:ph hasCustomPrompt="1" idx="14" type="title"/>
          </p:nvPr>
        </p:nvSpPr>
        <p:spPr>
          <a:xfrm>
            <a:off x="4732275" y="3153175"/>
            <a:ext cx="1048200" cy="1048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47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861" name="Google Shape;1861;p79"/>
          <p:cNvSpPr txBox="1"/>
          <p:nvPr>
            <p:ph idx="15"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862" name="Google Shape;1862;p79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63" name="Google Shape;1863;p79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1864" name="Google Shape;1864;p7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7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7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7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7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7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7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7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2" name="Google Shape;1872;p79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1873" name="Google Shape;1873;p7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7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5" name="Google Shape;1875;p79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1876" name="Google Shape;1876;p7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7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78" name="Google Shape;1878;p79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879" name="Google Shape;1879;p79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1880" name="Google Shape;1880;p7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7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7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7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7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85" name="Google Shape;1885;p79"/>
          <p:cNvGrpSpPr/>
          <p:nvPr/>
        </p:nvGrpSpPr>
        <p:grpSpPr>
          <a:xfrm>
            <a:off x="8151930" y="-741100"/>
            <a:ext cx="1340699" cy="1721646"/>
            <a:chOff x="2659350" y="1746500"/>
            <a:chExt cx="379350" cy="487125"/>
          </a:xfrm>
        </p:grpSpPr>
        <p:sp>
          <p:nvSpPr>
            <p:cNvPr id="1886" name="Google Shape;1886;p7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7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7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89" name="Google Shape;1889;p79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0" name="Google Shape;1890;p79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1" name="Google Shape;1891;p79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2" name="Google Shape;1892;p79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3" name="Google Shape;1893;p79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4" name="Google Shape;1894;p79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BLANK_1_1">
    <p:spTree>
      <p:nvGrpSpPr>
        <p:cNvPr id="1895" name="Shape 1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6" name="Google Shape;1896;p80"/>
          <p:cNvSpPr txBox="1"/>
          <p:nvPr>
            <p:ph type="title"/>
          </p:nvPr>
        </p:nvSpPr>
        <p:spPr>
          <a:xfrm>
            <a:off x="2391900" y="3259013"/>
            <a:ext cx="4360200" cy="531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1897" name="Google Shape;1897;p80"/>
          <p:cNvSpPr txBox="1"/>
          <p:nvPr>
            <p:ph idx="1" type="subTitle"/>
          </p:nvPr>
        </p:nvSpPr>
        <p:spPr>
          <a:xfrm>
            <a:off x="1866525" y="1343450"/>
            <a:ext cx="5411100" cy="1836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30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898" name="Google Shape;1898;p80"/>
          <p:cNvSpPr/>
          <p:nvPr/>
        </p:nvSpPr>
        <p:spPr>
          <a:xfrm flipH="1">
            <a:off x="7278850" y="441738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99" name="Google Shape;1899;p80"/>
          <p:cNvSpPr/>
          <p:nvPr/>
        </p:nvSpPr>
        <p:spPr>
          <a:xfrm flipH="1">
            <a:off x="-2842213" y="-431438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00" name="Google Shape;1900;p80"/>
          <p:cNvGrpSpPr/>
          <p:nvPr/>
        </p:nvGrpSpPr>
        <p:grpSpPr>
          <a:xfrm flipH="1">
            <a:off x="1477141" y="3821115"/>
            <a:ext cx="307124" cy="305294"/>
            <a:chOff x="1026043" y="1162815"/>
            <a:chExt cx="307124" cy="305294"/>
          </a:xfrm>
        </p:grpSpPr>
        <p:sp>
          <p:nvSpPr>
            <p:cNvPr id="1901" name="Google Shape;1901;p8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8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8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8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8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8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8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8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09" name="Google Shape;1909;p80"/>
          <p:cNvGrpSpPr/>
          <p:nvPr/>
        </p:nvGrpSpPr>
        <p:grpSpPr>
          <a:xfrm flipH="1">
            <a:off x="619460" y="3008242"/>
            <a:ext cx="474643" cy="299712"/>
            <a:chOff x="7729218" y="1694205"/>
            <a:chExt cx="474643" cy="299712"/>
          </a:xfrm>
        </p:grpSpPr>
        <p:sp>
          <p:nvSpPr>
            <p:cNvPr id="1910" name="Google Shape;1910;p8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8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12" name="Google Shape;1912;p80"/>
          <p:cNvSpPr/>
          <p:nvPr/>
        </p:nvSpPr>
        <p:spPr>
          <a:xfrm flipH="1">
            <a:off x="7610581" y="34001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13" name="Google Shape;1913;p80"/>
          <p:cNvGrpSpPr/>
          <p:nvPr/>
        </p:nvGrpSpPr>
        <p:grpSpPr>
          <a:xfrm flipH="1" rot="10800000">
            <a:off x="-459595" y="3821122"/>
            <a:ext cx="2299701" cy="1685267"/>
            <a:chOff x="238125" y="896375"/>
            <a:chExt cx="635575" cy="465775"/>
          </a:xfrm>
        </p:grpSpPr>
        <p:sp>
          <p:nvSpPr>
            <p:cNvPr id="1914" name="Google Shape;1914;p80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80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80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80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80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19" name="Google Shape;1919;p80"/>
          <p:cNvGrpSpPr/>
          <p:nvPr/>
        </p:nvGrpSpPr>
        <p:grpSpPr>
          <a:xfrm rot="1707809">
            <a:off x="8436837" y="-622355"/>
            <a:ext cx="1340703" cy="1721669"/>
            <a:chOff x="2659350" y="1746500"/>
            <a:chExt cx="379350" cy="487125"/>
          </a:xfrm>
        </p:grpSpPr>
        <p:sp>
          <p:nvSpPr>
            <p:cNvPr id="1920" name="Google Shape;1920;p8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8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8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23" name="Google Shape;1923;p80"/>
          <p:cNvGrpSpPr/>
          <p:nvPr/>
        </p:nvGrpSpPr>
        <p:grpSpPr>
          <a:xfrm flipH="1">
            <a:off x="5387835" y="576667"/>
            <a:ext cx="474643" cy="299712"/>
            <a:chOff x="7729218" y="1694205"/>
            <a:chExt cx="474643" cy="299712"/>
          </a:xfrm>
        </p:grpSpPr>
        <p:sp>
          <p:nvSpPr>
            <p:cNvPr id="1924" name="Google Shape;1924;p8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8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26" name="Google Shape;1926;p80"/>
          <p:cNvSpPr/>
          <p:nvPr/>
        </p:nvSpPr>
        <p:spPr>
          <a:xfrm flipH="1">
            <a:off x="8653657" y="35239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7" name="Google Shape;1927;p80"/>
          <p:cNvSpPr/>
          <p:nvPr/>
        </p:nvSpPr>
        <p:spPr>
          <a:xfrm flipH="1">
            <a:off x="1754389" y="1956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8" name="Google Shape;1928;p80"/>
          <p:cNvSpPr/>
          <p:nvPr/>
        </p:nvSpPr>
        <p:spPr>
          <a:xfrm flipH="1">
            <a:off x="7524926" y="576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29" name="Google Shape;1929;p80"/>
          <p:cNvSpPr/>
          <p:nvPr/>
        </p:nvSpPr>
        <p:spPr>
          <a:xfrm flipH="1">
            <a:off x="533738" y="20388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0" name="Google Shape;1930;p80"/>
          <p:cNvSpPr/>
          <p:nvPr/>
        </p:nvSpPr>
        <p:spPr>
          <a:xfrm flipH="1">
            <a:off x="4718006" y="45120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1" name="Google Shape;1931;p80"/>
          <p:cNvSpPr/>
          <p:nvPr/>
        </p:nvSpPr>
        <p:spPr>
          <a:xfrm flipH="1">
            <a:off x="2839281" y="5748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32" name="Google Shape;1932;p80"/>
          <p:cNvGrpSpPr/>
          <p:nvPr/>
        </p:nvGrpSpPr>
        <p:grpSpPr>
          <a:xfrm flipH="1">
            <a:off x="7949360" y="2354292"/>
            <a:ext cx="474643" cy="299712"/>
            <a:chOff x="7729218" y="1694205"/>
            <a:chExt cx="474643" cy="299712"/>
          </a:xfrm>
        </p:grpSpPr>
        <p:sp>
          <p:nvSpPr>
            <p:cNvPr id="1933" name="Google Shape;1933;p8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8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35" name="Google Shape;1935;p80"/>
          <p:cNvSpPr/>
          <p:nvPr/>
        </p:nvSpPr>
        <p:spPr>
          <a:xfrm flipH="1">
            <a:off x="6557226" y="43317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6" name="Google Shape;1936;p80"/>
          <p:cNvSpPr/>
          <p:nvPr/>
        </p:nvSpPr>
        <p:spPr>
          <a:xfrm flipH="1">
            <a:off x="2948126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37" name="Google Shape;1937;p80"/>
          <p:cNvSpPr/>
          <p:nvPr/>
        </p:nvSpPr>
        <p:spPr>
          <a:xfrm flipH="1">
            <a:off x="4126888" y="6299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">
  <p:cSld name="ONE_COLUMN_TEXT_1">
    <p:spTree>
      <p:nvGrpSpPr>
        <p:cNvPr id="1938" name="Shape 1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" name="Google Shape;1939;p81"/>
          <p:cNvSpPr txBox="1"/>
          <p:nvPr>
            <p:ph type="title"/>
          </p:nvPr>
        </p:nvSpPr>
        <p:spPr>
          <a:xfrm>
            <a:off x="1991650" y="1223250"/>
            <a:ext cx="5183700" cy="172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1000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940" name="Google Shape;1940;p81"/>
          <p:cNvSpPr txBox="1"/>
          <p:nvPr>
            <p:ph idx="1" type="subTitle"/>
          </p:nvPr>
        </p:nvSpPr>
        <p:spPr>
          <a:xfrm>
            <a:off x="2009650" y="3187900"/>
            <a:ext cx="5147700" cy="64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1941" name="Google Shape;1941;p81"/>
          <p:cNvSpPr/>
          <p:nvPr/>
        </p:nvSpPr>
        <p:spPr>
          <a:xfrm>
            <a:off x="-1108350" y="41787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42" name="Google Shape;1942;p81"/>
          <p:cNvSpPr/>
          <p:nvPr/>
        </p:nvSpPr>
        <p:spPr>
          <a:xfrm>
            <a:off x="7464025" y="-11568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43" name="Google Shape;1943;p81"/>
          <p:cNvGrpSpPr/>
          <p:nvPr/>
        </p:nvGrpSpPr>
        <p:grpSpPr>
          <a:xfrm>
            <a:off x="7371481" y="1494790"/>
            <a:ext cx="307124" cy="305294"/>
            <a:chOff x="1026043" y="1162815"/>
            <a:chExt cx="307124" cy="305294"/>
          </a:xfrm>
        </p:grpSpPr>
        <p:sp>
          <p:nvSpPr>
            <p:cNvPr id="1944" name="Google Shape;1944;p8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8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8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8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8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8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8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8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52" name="Google Shape;1952;p81"/>
          <p:cNvGrpSpPr/>
          <p:nvPr/>
        </p:nvGrpSpPr>
        <p:grpSpPr>
          <a:xfrm>
            <a:off x="4025218" y="4363642"/>
            <a:ext cx="474643" cy="299712"/>
            <a:chOff x="7729218" y="1694205"/>
            <a:chExt cx="474643" cy="299712"/>
          </a:xfrm>
        </p:grpSpPr>
        <p:sp>
          <p:nvSpPr>
            <p:cNvPr id="1953" name="Google Shape;1953;p8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8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55" name="Google Shape;1955;p81"/>
          <p:cNvSpPr/>
          <p:nvPr/>
        </p:nvSpPr>
        <p:spPr>
          <a:xfrm>
            <a:off x="833397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56" name="Google Shape;1956;p81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1957" name="Google Shape;1957;p8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8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8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8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8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2" name="Google Shape;1962;p81"/>
          <p:cNvGrpSpPr/>
          <p:nvPr/>
        </p:nvGrpSpPr>
        <p:grpSpPr>
          <a:xfrm flipH="1" rot="-1707809">
            <a:off x="-612370" y="-270768"/>
            <a:ext cx="1340703" cy="1721669"/>
            <a:chOff x="2659350" y="1746500"/>
            <a:chExt cx="379350" cy="487125"/>
          </a:xfrm>
        </p:grpSpPr>
        <p:sp>
          <p:nvSpPr>
            <p:cNvPr id="1963" name="Google Shape;1963;p8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8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8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66" name="Google Shape;1966;p81"/>
          <p:cNvGrpSpPr/>
          <p:nvPr/>
        </p:nvGrpSpPr>
        <p:grpSpPr>
          <a:xfrm>
            <a:off x="1320893" y="1409142"/>
            <a:ext cx="474643" cy="299712"/>
            <a:chOff x="7729218" y="1694205"/>
            <a:chExt cx="474643" cy="299712"/>
          </a:xfrm>
        </p:grpSpPr>
        <p:sp>
          <p:nvSpPr>
            <p:cNvPr id="1967" name="Google Shape;1967;p8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8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69" name="Google Shape;1969;p81"/>
          <p:cNvSpPr/>
          <p:nvPr/>
        </p:nvSpPr>
        <p:spPr>
          <a:xfrm>
            <a:off x="567296" y="28452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0" name="Google Shape;1970;p81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1" name="Google Shape;1971;p81"/>
          <p:cNvSpPr/>
          <p:nvPr/>
        </p:nvSpPr>
        <p:spPr>
          <a:xfrm>
            <a:off x="7371487" y="43636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2" name="Google Shape;1972;p81"/>
          <p:cNvSpPr/>
          <p:nvPr/>
        </p:nvSpPr>
        <p:spPr>
          <a:xfrm>
            <a:off x="8659703" y="18000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3" name="Google Shape;1973;p81"/>
          <p:cNvSpPr/>
          <p:nvPr/>
        </p:nvSpPr>
        <p:spPr>
          <a:xfrm>
            <a:off x="681400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4" name="Google Shape;1974;p81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5" name="Google Shape;1975;p81"/>
          <p:cNvSpPr/>
          <p:nvPr/>
        </p:nvSpPr>
        <p:spPr>
          <a:xfrm>
            <a:off x="5461497" y="5716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6" name="Google Shape;1976;p81"/>
          <p:cNvSpPr/>
          <p:nvPr/>
        </p:nvSpPr>
        <p:spPr>
          <a:xfrm>
            <a:off x="7824747" y="33064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77" name="Google Shape;1977;p81"/>
          <p:cNvSpPr/>
          <p:nvPr/>
        </p:nvSpPr>
        <p:spPr>
          <a:xfrm>
            <a:off x="3053403" y="6804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ONE_COLUMN_TEXT_2">
    <p:spTree>
      <p:nvGrpSpPr>
        <p:cNvPr id="1978" name="Shape 1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9" name="Google Shape;1979;p8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980" name="Google Shape;1980;p82"/>
          <p:cNvSpPr txBox="1"/>
          <p:nvPr>
            <p:ph idx="1" type="body"/>
          </p:nvPr>
        </p:nvSpPr>
        <p:spPr>
          <a:xfrm>
            <a:off x="720000" y="1215750"/>
            <a:ext cx="6317100" cy="657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Arial"/>
              <a:buChar char="●"/>
              <a:defRPr/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Font typeface="Arial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Font typeface="Arial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1981" name="Google Shape;1981;p82"/>
          <p:cNvSpPr/>
          <p:nvPr/>
        </p:nvSpPr>
        <p:spPr>
          <a:xfrm>
            <a:off x="-4215659" y="-1503776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2" name="Google Shape;1982;p82"/>
          <p:cNvSpPr/>
          <p:nvPr/>
        </p:nvSpPr>
        <p:spPr>
          <a:xfrm>
            <a:off x="7283516" y="33957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3" name="Google Shape;1983;p82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984" name="Google Shape;1984;p82"/>
          <p:cNvSpPr/>
          <p:nvPr/>
        </p:nvSpPr>
        <p:spPr>
          <a:xfrm>
            <a:off x="291289" y="31830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85" name="Google Shape;1985;p82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1986" name="Google Shape;1986;p8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8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8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989" name="Google Shape;1989;p82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990" name="Google Shape;1990;p82"/>
          <p:cNvGrpSpPr/>
          <p:nvPr/>
        </p:nvGrpSpPr>
        <p:grpSpPr>
          <a:xfrm>
            <a:off x="8424012" y="3504684"/>
            <a:ext cx="2408503" cy="2408503"/>
            <a:chOff x="7349044" y="3624409"/>
            <a:chExt cx="2408503" cy="2408503"/>
          </a:xfrm>
        </p:grpSpPr>
        <p:sp>
          <p:nvSpPr>
            <p:cNvPr id="1991" name="Google Shape;1991;p8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8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8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8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995" name="Google Shape;1995;p82"/>
          <p:cNvGrpSpPr/>
          <p:nvPr/>
        </p:nvGrpSpPr>
        <p:grpSpPr>
          <a:xfrm>
            <a:off x="8493386" y="578727"/>
            <a:ext cx="307124" cy="305294"/>
            <a:chOff x="1026043" y="1162815"/>
            <a:chExt cx="307124" cy="305294"/>
          </a:xfrm>
        </p:grpSpPr>
        <p:sp>
          <p:nvSpPr>
            <p:cNvPr id="1996" name="Google Shape;1996;p8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8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8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8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8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8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8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8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04" name="Google Shape;2004;p82"/>
          <p:cNvGrpSpPr/>
          <p:nvPr/>
        </p:nvGrpSpPr>
        <p:grpSpPr>
          <a:xfrm>
            <a:off x="443966" y="4447400"/>
            <a:ext cx="309000" cy="305294"/>
            <a:chOff x="8360310" y="1124637"/>
            <a:chExt cx="309000" cy="305294"/>
          </a:xfrm>
        </p:grpSpPr>
        <p:sp>
          <p:nvSpPr>
            <p:cNvPr id="2005" name="Google Shape;2005;p8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8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8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8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8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8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8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8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13" name="Google Shape;2013;p82"/>
          <p:cNvSpPr/>
          <p:nvPr/>
        </p:nvSpPr>
        <p:spPr>
          <a:xfrm>
            <a:off x="8621291" y="27029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SECTION_HEADER_1">
    <p:spTree>
      <p:nvGrpSpPr>
        <p:cNvPr id="2014" name="Shape 20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5" name="Google Shape;2015;p83"/>
          <p:cNvSpPr/>
          <p:nvPr/>
        </p:nvSpPr>
        <p:spPr>
          <a:xfrm flipH="1">
            <a:off x="6640724" y="-46822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16" name="Google Shape;2016;p83"/>
          <p:cNvSpPr txBox="1"/>
          <p:nvPr>
            <p:ph type="title"/>
          </p:nvPr>
        </p:nvSpPr>
        <p:spPr>
          <a:xfrm>
            <a:off x="4477750" y="1763625"/>
            <a:ext cx="3827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017" name="Google Shape;2017;p83"/>
          <p:cNvSpPr txBox="1"/>
          <p:nvPr>
            <p:ph hasCustomPrompt="1" idx="2" type="title"/>
          </p:nvPr>
        </p:nvSpPr>
        <p:spPr>
          <a:xfrm>
            <a:off x="7119300" y="674750"/>
            <a:ext cx="1185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18" name="Google Shape;2018;p83"/>
          <p:cNvSpPr txBox="1"/>
          <p:nvPr>
            <p:ph idx="1" type="subTitle"/>
          </p:nvPr>
        </p:nvSpPr>
        <p:spPr>
          <a:xfrm>
            <a:off x="5224125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19" name="Google Shape;2019;p83"/>
          <p:cNvSpPr/>
          <p:nvPr/>
        </p:nvSpPr>
        <p:spPr>
          <a:xfrm flipH="1">
            <a:off x="-1801179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0" name="Google Shape;2020;p83"/>
          <p:cNvSpPr/>
          <p:nvPr/>
        </p:nvSpPr>
        <p:spPr>
          <a:xfrm flipH="1">
            <a:off x="2361306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1" name="Google Shape;2021;p83"/>
          <p:cNvSpPr/>
          <p:nvPr/>
        </p:nvSpPr>
        <p:spPr>
          <a:xfrm flipH="1">
            <a:off x="1198973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22" name="Google Shape;2022;p83"/>
          <p:cNvGrpSpPr/>
          <p:nvPr/>
        </p:nvGrpSpPr>
        <p:grpSpPr>
          <a:xfrm flipH="1">
            <a:off x="3334126" y="1507034"/>
            <a:ext cx="474643" cy="301588"/>
            <a:chOff x="7593894" y="395296"/>
            <a:chExt cx="474643" cy="301588"/>
          </a:xfrm>
        </p:grpSpPr>
        <p:sp>
          <p:nvSpPr>
            <p:cNvPr id="2023" name="Google Shape;2023;p83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83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5" name="Google Shape;2025;p83"/>
          <p:cNvGrpSpPr/>
          <p:nvPr/>
        </p:nvGrpSpPr>
        <p:grpSpPr>
          <a:xfrm flipH="1">
            <a:off x="4059714" y="4365267"/>
            <a:ext cx="474643" cy="299712"/>
            <a:chOff x="7729218" y="1694205"/>
            <a:chExt cx="474643" cy="299712"/>
          </a:xfrm>
        </p:grpSpPr>
        <p:sp>
          <p:nvSpPr>
            <p:cNvPr id="2026" name="Google Shape;2026;p8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8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28" name="Google Shape;2028;p83"/>
          <p:cNvSpPr/>
          <p:nvPr/>
        </p:nvSpPr>
        <p:spPr>
          <a:xfrm flipH="1">
            <a:off x="677156" y="26785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29" name="Google Shape;2029;p83"/>
          <p:cNvSpPr/>
          <p:nvPr/>
        </p:nvSpPr>
        <p:spPr>
          <a:xfrm flipH="1">
            <a:off x="-223277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0" name="Google Shape;2030;p83"/>
          <p:cNvGrpSpPr/>
          <p:nvPr/>
        </p:nvGrpSpPr>
        <p:grpSpPr>
          <a:xfrm flipH="1" rot="5400000">
            <a:off x="3231676" y="-1110167"/>
            <a:ext cx="1915490" cy="2459786"/>
            <a:chOff x="2659350" y="1746500"/>
            <a:chExt cx="379350" cy="487125"/>
          </a:xfrm>
        </p:grpSpPr>
        <p:sp>
          <p:nvSpPr>
            <p:cNvPr id="2031" name="Google Shape;2031;p8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8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8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4" name="Google Shape;2034;p83"/>
          <p:cNvSpPr/>
          <p:nvPr/>
        </p:nvSpPr>
        <p:spPr>
          <a:xfrm flipH="1">
            <a:off x="8423998" y="3177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35" name="Google Shape;2035;p83"/>
          <p:cNvSpPr/>
          <p:nvPr/>
        </p:nvSpPr>
        <p:spPr>
          <a:xfrm flipH="1">
            <a:off x="5694081" y="466008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36" name="Google Shape;2036;p83"/>
          <p:cNvGrpSpPr/>
          <p:nvPr/>
        </p:nvGrpSpPr>
        <p:grpSpPr>
          <a:xfrm flipH="1">
            <a:off x="-1756434" y="3624409"/>
            <a:ext cx="2408503" cy="2408503"/>
            <a:chOff x="7349044" y="3624409"/>
            <a:chExt cx="2408503" cy="2408503"/>
          </a:xfrm>
        </p:grpSpPr>
        <p:sp>
          <p:nvSpPr>
            <p:cNvPr id="2037" name="Google Shape;2037;p8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8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8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8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41" name="Google Shape;2041;p83"/>
          <p:cNvGrpSpPr/>
          <p:nvPr/>
        </p:nvGrpSpPr>
        <p:grpSpPr>
          <a:xfrm flipH="1">
            <a:off x="3770282" y="3148752"/>
            <a:ext cx="307124" cy="305294"/>
            <a:chOff x="1026043" y="1162815"/>
            <a:chExt cx="307124" cy="305294"/>
          </a:xfrm>
        </p:grpSpPr>
        <p:sp>
          <p:nvSpPr>
            <p:cNvPr id="2042" name="Google Shape;2042;p8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8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8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8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8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8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8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8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50" name="Google Shape;2050;p83"/>
          <p:cNvSpPr/>
          <p:nvPr/>
        </p:nvSpPr>
        <p:spPr>
          <a:xfrm flipH="1">
            <a:off x="4535621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51" name="Google Shape;2051;p83"/>
          <p:cNvSpPr/>
          <p:nvPr/>
        </p:nvSpPr>
        <p:spPr>
          <a:xfrm flipH="1">
            <a:off x="8534397" y="455120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52" name="Google Shape;2052;p83"/>
          <p:cNvGrpSpPr/>
          <p:nvPr/>
        </p:nvGrpSpPr>
        <p:grpSpPr>
          <a:xfrm flipH="1">
            <a:off x="6114802" y="477350"/>
            <a:ext cx="309000" cy="305294"/>
            <a:chOff x="8360310" y="1124637"/>
            <a:chExt cx="309000" cy="305294"/>
          </a:xfrm>
        </p:grpSpPr>
        <p:sp>
          <p:nvSpPr>
            <p:cNvPr id="2053" name="Google Shape;2053;p8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8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8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8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8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8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8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8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5">
    <p:spTree>
      <p:nvGrpSpPr>
        <p:cNvPr id="206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84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063" name="Google Shape;2063;p84"/>
          <p:cNvSpPr txBox="1"/>
          <p:nvPr>
            <p:ph idx="2" type="title"/>
          </p:nvPr>
        </p:nvSpPr>
        <p:spPr>
          <a:xfrm>
            <a:off x="2251900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64" name="Google Shape;2064;p84"/>
          <p:cNvSpPr txBox="1"/>
          <p:nvPr>
            <p:ph idx="1" type="subTitle"/>
          </p:nvPr>
        </p:nvSpPr>
        <p:spPr>
          <a:xfrm>
            <a:off x="225190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65" name="Google Shape;2065;p84"/>
          <p:cNvSpPr txBox="1"/>
          <p:nvPr>
            <p:ph idx="3" type="title"/>
          </p:nvPr>
        </p:nvSpPr>
        <p:spPr>
          <a:xfrm>
            <a:off x="5931855" y="151629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66" name="Google Shape;2066;p84"/>
          <p:cNvSpPr txBox="1"/>
          <p:nvPr>
            <p:ph idx="4" type="subTitle"/>
          </p:nvPr>
        </p:nvSpPr>
        <p:spPr>
          <a:xfrm>
            <a:off x="5931850" y="2021641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67" name="Google Shape;2067;p84"/>
          <p:cNvSpPr txBox="1"/>
          <p:nvPr>
            <p:ph idx="5" type="title"/>
          </p:nvPr>
        </p:nvSpPr>
        <p:spPr>
          <a:xfrm>
            <a:off x="2251900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68" name="Google Shape;2068;p84"/>
          <p:cNvSpPr txBox="1"/>
          <p:nvPr>
            <p:ph idx="6" type="subTitle"/>
          </p:nvPr>
        </p:nvSpPr>
        <p:spPr>
          <a:xfrm>
            <a:off x="225190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69" name="Google Shape;2069;p84"/>
          <p:cNvSpPr txBox="1"/>
          <p:nvPr>
            <p:ph idx="7" type="title"/>
          </p:nvPr>
        </p:nvSpPr>
        <p:spPr>
          <a:xfrm>
            <a:off x="5931855" y="2963771"/>
            <a:ext cx="217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070" name="Google Shape;2070;p84"/>
          <p:cNvSpPr txBox="1"/>
          <p:nvPr>
            <p:ph idx="8" type="subTitle"/>
          </p:nvPr>
        </p:nvSpPr>
        <p:spPr>
          <a:xfrm>
            <a:off x="5931850" y="3469115"/>
            <a:ext cx="2179800" cy="47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071" name="Google Shape;2071;p84"/>
          <p:cNvSpPr/>
          <p:nvPr/>
        </p:nvSpPr>
        <p:spPr>
          <a:xfrm>
            <a:off x="8649796" y="21557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72" name="Google Shape;2072;p84"/>
          <p:cNvGrpSpPr/>
          <p:nvPr/>
        </p:nvGrpSpPr>
        <p:grpSpPr>
          <a:xfrm>
            <a:off x="7680381" y="1216202"/>
            <a:ext cx="307124" cy="305294"/>
            <a:chOff x="1026043" y="1162815"/>
            <a:chExt cx="307124" cy="305294"/>
          </a:xfrm>
        </p:grpSpPr>
        <p:sp>
          <p:nvSpPr>
            <p:cNvPr id="2073" name="Google Shape;2073;p8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8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8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8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8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8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8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8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81" name="Google Shape;2081;p84"/>
          <p:cNvGrpSpPr/>
          <p:nvPr/>
        </p:nvGrpSpPr>
        <p:grpSpPr>
          <a:xfrm>
            <a:off x="353535" y="4510712"/>
            <a:ext cx="309000" cy="305294"/>
            <a:chOff x="8360310" y="1124637"/>
            <a:chExt cx="309000" cy="305294"/>
          </a:xfrm>
        </p:grpSpPr>
        <p:sp>
          <p:nvSpPr>
            <p:cNvPr id="2082" name="Google Shape;2082;p8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8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8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8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8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8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8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8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0" name="Google Shape;2090;p84"/>
          <p:cNvGrpSpPr/>
          <p:nvPr/>
        </p:nvGrpSpPr>
        <p:grpSpPr>
          <a:xfrm>
            <a:off x="1272319" y="559784"/>
            <a:ext cx="474643" cy="301588"/>
            <a:chOff x="7593894" y="395296"/>
            <a:chExt cx="474643" cy="301588"/>
          </a:xfrm>
        </p:grpSpPr>
        <p:sp>
          <p:nvSpPr>
            <p:cNvPr id="2091" name="Google Shape;2091;p8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8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93" name="Google Shape;2093;p84"/>
          <p:cNvGrpSpPr/>
          <p:nvPr/>
        </p:nvGrpSpPr>
        <p:grpSpPr>
          <a:xfrm>
            <a:off x="8341181" y="4513505"/>
            <a:ext cx="474643" cy="299712"/>
            <a:chOff x="7729218" y="1694205"/>
            <a:chExt cx="474643" cy="299712"/>
          </a:xfrm>
        </p:grpSpPr>
        <p:sp>
          <p:nvSpPr>
            <p:cNvPr id="2094" name="Google Shape;2094;p84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84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96" name="Google Shape;2096;p84"/>
          <p:cNvSpPr/>
          <p:nvPr/>
        </p:nvSpPr>
        <p:spPr>
          <a:xfrm>
            <a:off x="7493953" y="544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7" name="Google Shape;2097;p84"/>
          <p:cNvSpPr/>
          <p:nvPr/>
        </p:nvSpPr>
        <p:spPr>
          <a:xfrm>
            <a:off x="5524672" y="45116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098" name="Google Shape;2098;p84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2099" name="Google Shape;2099;p84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84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84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84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84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04" name="Google Shape;2104;p84"/>
          <p:cNvSpPr/>
          <p:nvPr/>
        </p:nvSpPr>
        <p:spPr>
          <a:xfrm>
            <a:off x="4349721" y="46176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5" name="Google Shape;2105;p84"/>
          <p:cNvSpPr/>
          <p:nvPr/>
        </p:nvSpPr>
        <p:spPr>
          <a:xfrm>
            <a:off x="8779428" y="35748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6" name="Google Shape;2106;p84"/>
          <p:cNvSpPr/>
          <p:nvPr/>
        </p:nvSpPr>
        <p:spPr>
          <a:xfrm>
            <a:off x="6850353" y="47721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7" name="Google Shape;2107;p84"/>
          <p:cNvSpPr/>
          <p:nvPr/>
        </p:nvSpPr>
        <p:spPr>
          <a:xfrm>
            <a:off x="2463266" y="47394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8" name="Google Shape;2108;p84"/>
          <p:cNvSpPr/>
          <p:nvPr/>
        </p:nvSpPr>
        <p:spPr>
          <a:xfrm>
            <a:off x="192328" y="17283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9" name="Google Shape;2109;p84"/>
          <p:cNvSpPr/>
          <p:nvPr/>
        </p:nvSpPr>
        <p:spPr>
          <a:xfrm>
            <a:off x="353529" y="38680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114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9"/>
          <p:cNvSpPr/>
          <p:nvPr/>
        </p:nvSpPr>
        <p:spPr>
          <a:xfrm rot="-884877">
            <a:off x="7997294" y="3564834"/>
            <a:ext cx="912816" cy="928284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6" name="Google Shape;116;p9"/>
          <p:cNvSpPr/>
          <p:nvPr/>
        </p:nvSpPr>
        <p:spPr>
          <a:xfrm>
            <a:off x="642525" y="331773"/>
            <a:ext cx="6943343" cy="927756"/>
          </a:xfrm>
          <a:custGeom>
            <a:rect b="b" l="l" r="r" t="t"/>
            <a:pathLst>
              <a:path extrusionOk="0" h="399035" w="3290684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" name="Google Shape;117;p9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8" name="Google Shape;118;p9"/>
          <p:cNvSpPr txBox="1"/>
          <p:nvPr>
            <p:ph type="title"/>
          </p:nvPr>
        </p:nvSpPr>
        <p:spPr>
          <a:xfrm>
            <a:off x="883375" y="683600"/>
            <a:ext cx="6426300" cy="396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119" name="Google Shape;119;p9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20" name="Google Shape;120;p9"/>
          <p:cNvSpPr/>
          <p:nvPr/>
        </p:nvSpPr>
        <p:spPr>
          <a:xfrm>
            <a:off x="325536" y="1027644"/>
            <a:ext cx="113330" cy="954049"/>
          </a:xfrm>
          <a:custGeom>
            <a:rect b="b" l="l" r="r" t="t"/>
            <a:pathLst>
              <a:path extrusionOk="0" h="452156" w="53711">
                <a:moveTo>
                  <a:pt x="39194" y="6047"/>
                </a:moveTo>
                <a:cubicBezTo>
                  <a:pt x="16217" y="151582"/>
                  <a:pt x="8039" y="298805"/>
                  <a:pt x="15" y="445744"/>
                </a:cubicBezTo>
                <a:cubicBezTo>
                  <a:pt x="-533" y="455478"/>
                  <a:pt x="14244" y="453439"/>
                  <a:pt x="14748" y="444275"/>
                </a:cubicBezTo>
                <a:cubicBezTo>
                  <a:pt x="22707" y="298586"/>
                  <a:pt x="30819" y="152678"/>
                  <a:pt x="53598" y="8393"/>
                </a:cubicBezTo>
                <a:cubicBezTo>
                  <a:pt x="55133" y="-1298"/>
                  <a:pt x="40597" y="-3271"/>
                  <a:pt x="39194" y="6047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" name="Google Shape;121;p9"/>
          <p:cNvSpPr/>
          <p:nvPr/>
        </p:nvSpPr>
        <p:spPr>
          <a:xfrm>
            <a:off x="257001" y="1121076"/>
            <a:ext cx="80437" cy="399039"/>
          </a:xfrm>
          <a:custGeom>
            <a:rect b="b" l="l" r="r" t="t"/>
            <a:pathLst>
              <a:path extrusionOk="0" h="189118" w="38122">
                <a:moveTo>
                  <a:pt x="23673" y="6072"/>
                </a:moveTo>
                <a:cubicBezTo>
                  <a:pt x="15809" y="64288"/>
                  <a:pt x="7945" y="122498"/>
                  <a:pt x="82" y="180701"/>
                </a:cubicBezTo>
                <a:cubicBezTo>
                  <a:pt x="-1212" y="190414"/>
                  <a:pt x="13237" y="192409"/>
                  <a:pt x="14486" y="183047"/>
                </a:cubicBezTo>
                <a:cubicBezTo>
                  <a:pt x="22364" y="124844"/>
                  <a:pt x="30213" y="66634"/>
                  <a:pt x="38033" y="8418"/>
                </a:cubicBezTo>
                <a:cubicBezTo>
                  <a:pt x="39393" y="-1295"/>
                  <a:pt x="24879" y="-3290"/>
                  <a:pt x="23673" y="607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" name="Google Shape;122;p9"/>
          <p:cNvSpPr/>
          <p:nvPr/>
        </p:nvSpPr>
        <p:spPr>
          <a:xfrm>
            <a:off x="2910561" y="377935"/>
            <a:ext cx="1377041" cy="66908"/>
          </a:xfrm>
          <a:custGeom>
            <a:rect b="b" l="l" r="r" t="t"/>
            <a:pathLst>
              <a:path extrusionOk="0" h="31710" w="652626">
                <a:moveTo>
                  <a:pt x="645179" y="13550"/>
                </a:moveTo>
                <a:cubicBezTo>
                  <a:pt x="432971" y="20774"/>
                  <a:pt x="220527" y="16258"/>
                  <a:pt x="8819" y="23"/>
                </a:cubicBezTo>
                <a:cubicBezTo>
                  <a:pt x="-280" y="-657"/>
                  <a:pt x="-3941" y="13989"/>
                  <a:pt x="5662" y="14712"/>
                </a:cubicBezTo>
                <a:cubicBezTo>
                  <a:pt x="218646" y="31045"/>
                  <a:pt x="432371" y="35612"/>
                  <a:pt x="645859" y="28393"/>
                </a:cubicBezTo>
                <a:cubicBezTo>
                  <a:pt x="655067" y="28043"/>
                  <a:pt x="654914" y="13178"/>
                  <a:pt x="645179" y="1355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" name="Google Shape;123;p9"/>
          <p:cNvSpPr/>
          <p:nvPr/>
        </p:nvSpPr>
        <p:spPr>
          <a:xfrm>
            <a:off x="4390454" y="411302"/>
            <a:ext cx="263959" cy="31226"/>
          </a:xfrm>
          <a:custGeom>
            <a:rect b="b" l="l" r="r" t="t"/>
            <a:pathLst>
              <a:path extrusionOk="0" h="14799" w="125099">
                <a:moveTo>
                  <a:pt x="117661" y="0"/>
                </a:moveTo>
                <a:lnTo>
                  <a:pt x="6833" y="0"/>
                </a:lnTo>
                <a:cubicBezTo>
                  <a:pt x="-2463" y="0"/>
                  <a:pt x="-2288" y="14799"/>
                  <a:pt x="7446" y="14799"/>
                </a:cubicBezTo>
                <a:lnTo>
                  <a:pt x="118275" y="14799"/>
                </a:lnTo>
                <a:cubicBezTo>
                  <a:pt x="127571" y="14887"/>
                  <a:pt x="127374" y="0"/>
                  <a:pt x="11766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" name="Google Shape;124;p9"/>
          <p:cNvSpPr/>
          <p:nvPr/>
        </p:nvSpPr>
        <p:spPr>
          <a:xfrm>
            <a:off x="8371587" y="397372"/>
            <a:ext cx="290374" cy="231224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" name="Google Shape;125;p9"/>
          <p:cNvSpPr/>
          <p:nvPr/>
        </p:nvSpPr>
        <p:spPr>
          <a:xfrm>
            <a:off x="8526304" y="347275"/>
            <a:ext cx="132428" cy="91243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" name="Google Shape;126;p9"/>
          <p:cNvSpPr/>
          <p:nvPr/>
        </p:nvSpPr>
        <p:spPr>
          <a:xfrm>
            <a:off x="244743" y="4094361"/>
            <a:ext cx="746254" cy="775710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" name="Google Shape;127;p9"/>
          <p:cNvSpPr/>
          <p:nvPr/>
        </p:nvSpPr>
        <p:spPr>
          <a:xfrm>
            <a:off x="8624662" y="1757104"/>
            <a:ext cx="200902" cy="172792"/>
          </a:xfrm>
          <a:custGeom>
            <a:rect b="b" l="l" r="r" t="t"/>
            <a:pathLst>
              <a:path extrusionOk="0" h="81892" w="95214">
                <a:moveTo>
                  <a:pt x="92489" y="65480"/>
                </a:moveTo>
                <a:lnTo>
                  <a:pt x="61028" y="43753"/>
                </a:lnTo>
                <a:cubicBezTo>
                  <a:pt x="70521" y="33157"/>
                  <a:pt x="80036" y="22580"/>
                  <a:pt x="89530" y="12028"/>
                </a:cubicBezTo>
                <a:cubicBezTo>
                  <a:pt x="96107" y="4771"/>
                  <a:pt x="85145" y="-4635"/>
                  <a:pt x="78567" y="2600"/>
                </a:cubicBezTo>
                <a:lnTo>
                  <a:pt x="48991" y="35487"/>
                </a:lnTo>
                <a:lnTo>
                  <a:pt x="12684" y="10383"/>
                </a:lnTo>
                <a:cubicBezTo>
                  <a:pt x="5098" y="5144"/>
                  <a:pt x="-4856" y="16610"/>
                  <a:pt x="2687" y="21872"/>
                </a:cubicBezTo>
                <a:lnTo>
                  <a:pt x="38796" y="46844"/>
                </a:lnTo>
                <a:lnTo>
                  <a:pt x="18275" y="69865"/>
                </a:lnTo>
                <a:cubicBezTo>
                  <a:pt x="11697" y="77122"/>
                  <a:pt x="22660" y="86527"/>
                  <a:pt x="29237" y="79292"/>
                </a:cubicBezTo>
                <a:lnTo>
                  <a:pt x="50942" y="55175"/>
                </a:lnTo>
                <a:lnTo>
                  <a:pt x="82601" y="77100"/>
                </a:lnTo>
                <a:cubicBezTo>
                  <a:pt x="90078" y="82296"/>
                  <a:pt x="100119" y="70829"/>
                  <a:pt x="92489" y="6548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" name="Google Shape;128;p9"/>
          <p:cNvSpPr/>
          <p:nvPr/>
        </p:nvSpPr>
        <p:spPr>
          <a:xfrm>
            <a:off x="4654424" y="4555495"/>
            <a:ext cx="681049" cy="214332"/>
          </a:xfrm>
          <a:custGeom>
            <a:rect b="b" l="l" r="r" t="t"/>
            <a:pathLst>
              <a:path extrusionOk="0" h="101579" w="322772">
                <a:moveTo>
                  <a:pt x="308867" y="12831"/>
                </a:moveTo>
                <a:cubicBezTo>
                  <a:pt x="298146" y="35457"/>
                  <a:pt x="274994" y="116227"/>
                  <a:pt x="241691" y="74877"/>
                </a:cubicBezTo>
                <a:cubicBezTo>
                  <a:pt x="226606" y="51615"/>
                  <a:pt x="229566" y="5595"/>
                  <a:pt x="194224" y="334"/>
                </a:cubicBezTo>
                <a:cubicBezTo>
                  <a:pt x="178877" y="-1990"/>
                  <a:pt x="165349" y="8161"/>
                  <a:pt x="157325" y="20460"/>
                </a:cubicBezTo>
                <a:cubicBezTo>
                  <a:pt x="146363" y="37211"/>
                  <a:pt x="147130" y="60538"/>
                  <a:pt x="133361" y="75425"/>
                </a:cubicBezTo>
                <a:cubicBezTo>
                  <a:pt x="125907" y="83493"/>
                  <a:pt x="113761" y="87221"/>
                  <a:pt x="105692" y="77925"/>
                </a:cubicBezTo>
                <a:cubicBezTo>
                  <a:pt x="91836" y="58697"/>
                  <a:pt x="101308" y="30480"/>
                  <a:pt x="85040" y="12019"/>
                </a:cubicBezTo>
                <a:cubicBezTo>
                  <a:pt x="56538" y="-22380"/>
                  <a:pt x="11110" y="29318"/>
                  <a:pt x="630" y="55386"/>
                </a:cubicBezTo>
                <a:cubicBezTo>
                  <a:pt x="-3009" y="64441"/>
                  <a:pt x="10145" y="70339"/>
                  <a:pt x="13785" y="61415"/>
                </a:cubicBezTo>
                <a:cubicBezTo>
                  <a:pt x="27992" y="24319"/>
                  <a:pt x="78221" y="-12668"/>
                  <a:pt x="82496" y="51571"/>
                </a:cubicBezTo>
                <a:cubicBezTo>
                  <a:pt x="84097" y="65734"/>
                  <a:pt x="86640" y="82003"/>
                  <a:pt x="98129" y="91803"/>
                </a:cubicBezTo>
                <a:cubicBezTo>
                  <a:pt x="110954" y="102765"/>
                  <a:pt x="128560" y="98863"/>
                  <a:pt x="140355" y="88558"/>
                </a:cubicBezTo>
                <a:cubicBezTo>
                  <a:pt x="155703" y="75184"/>
                  <a:pt x="157632" y="55079"/>
                  <a:pt x="164867" y="37255"/>
                </a:cubicBezTo>
                <a:cubicBezTo>
                  <a:pt x="172102" y="19430"/>
                  <a:pt x="191308" y="5464"/>
                  <a:pt x="205690" y="25086"/>
                </a:cubicBezTo>
                <a:cubicBezTo>
                  <a:pt x="222397" y="47844"/>
                  <a:pt x="217508" y="92066"/>
                  <a:pt x="250965" y="100880"/>
                </a:cubicBezTo>
                <a:cubicBezTo>
                  <a:pt x="294375" y="108729"/>
                  <a:pt x="307464" y="48633"/>
                  <a:pt x="322022" y="18904"/>
                </a:cubicBezTo>
                <a:cubicBezTo>
                  <a:pt x="326034" y="9915"/>
                  <a:pt x="312836" y="4039"/>
                  <a:pt x="308867" y="128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5_1">
    <p:spTree>
      <p:nvGrpSpPr>
        <p:cNvPr id="2110" name="Shape 2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1" name="Google Shape;2111;p85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112" name="Google Shape;2112;p85"/>
          <p:cNvSpPr txBox="1"/>
          <p:nvPr>
            <p:ph idx="2" type="title"/>
          </p:nvPr>
        </p:nvSpPr>
        <p:spPr>
          <a:xfrm>
            <a:off x="2207852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13" name="Google Shape;2113;p85"/>
          <p:cNvSpPr txBox="1"/>
          <p:nvPr>
            <p:ph idx="1" type="subTitle"/>
          </p:nvPr>
        </p:nvSpPr>
        <p:spPr>
          <a:xfrm>
            <a:off x="220783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14" name="Google Shape;2114;p85"/>
          <p:cNvSpPr txBox="1"/>
          <p:nvPr>
            <p:ph idx="3" type="title"/>
          </p:nvPr>
        </p:nvSpPr>
        <p:spPr>
          <a:xfrm flipH="1">
            <a:off x="5888875" y="1731300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15" name="Google Shape;2115;p85"/>
          <p:cNvSpPr txBox="1"/>
          <p:nvPr>
            <p:ph idx="4" type="subTitle"/>
          </p:nvPr>
        </p:nvSpPr>
        <p:spPr>
          <a:xfrm flipH="1">
            <a:off x="5888878" y="2160433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16" name="Google Shape;2116;p85"/>
          <p:cNvSpPr txBox="1"/>
          <p:nvPr>
            <p:ph idx="5" type="title"/>
          </p:nvPr>
        </p:nvSpPr>
        <p:spPr>
          <a:xfrm>
            <a:off x="2207852" y="3102575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17" name="Google Shape;2117;p85"/>
          <p:cNvSpPr txBox="1"/>
          <p:nvPr>
            <p:ph idx="6" type="subTitle"/>
          </p:nvPr>
        </p:nvSpPr>
        <p:spPr>
          <a:xfrm>
            <a:off x="220783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18" name="Google Shape;2118;p85"/>
          <p:cNvSpPr txBox="1"/>
          <p:nvPr>
            <p:ph idx="7" type="title"/>
          </p:nvPr>
        </p:nvSpPr>
        <p:spPr>
          <a:xfrm flipH="1">
            <a:off x="5888762" y="3102568"/>
            <a:ext cx="2299800" cy="521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19" name="Google Shape;2119;p85"/>
          <p:cNvSpPr txBox="1"/>
          <p:nvPr>
            <p:ph idx="8" type="subTitle"/>
          </p:nvPr>
        </p:nvSpPr>
        <p:spPr>
          <a:xfrm flipH="1">
            <a:off x="5888878" y="3531708"/>
            <a:ext cx="1978200" cy="657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20" name="Google Shape;2120;p85"/>
          <p:cNvSpPr/>
          <p:nvPr/>
        </p:nvSpPr>
        <p:spPr>
          <a:xfrm>
            <a:off x="-2376825" y="4212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21" name="Google Shape;2121;p85"/>
          <p:cNvSpPr/>
          <p:nvPr/>
        </p:nvSpPr>
        <p:spPr>
          <a:xfrm>
            <a:off x="8144675" y="-1157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22" name="Google Shape;2122;p85"/>
          <p:cNvGrpSpPr/>
          <p:nvPr/>
        </p:nvGrpSpPr>
        <p:grpSpPr>
          <a:xfrm>
            <a:off x="8497881" y="241065"/>
            <a:ext cx="307124" cy="305294"/>
            <a:chOff x="1026043" y="1162815"/>
            <a:chExt cx="307124" cy="305294"/>
          </a:xfrm>
        </p:grpSpPr>
        <p:sp>
          <p:nvSpPr>
            <p:cNvPr id="2123" name="Google Shape;2123;p8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8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8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8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8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8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8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8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31" name="Google Shape;2131;p85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2132" name="Google Shape;2132;p8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8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34" name="Google Shape;2134;p85"/>
          <p:cNvSpPr/>
          <p:nvPr/>
        </p:nvSpPr>
        <p:spPr>
          <a:xfrm>
            <a:off x="436272" y="4489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35" name="Google Shape;2135;p85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2136" name="Google Shape;2136;p85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85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85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85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85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1" name="Google Shape;2141;p85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2142" name="Google Shape;2142;p8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8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8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45" name="Google Shape;2145;p85"/>
          <p:cNvGrpSpPr/>
          <p:nvPr/>
        </p:nvGrpSpPr>
        <p:grpSpPr>
          <a:xfrm>
            <a:off x="505093" y="1267317"/>
            <a:ext cx="474643" cy="299712"/>
            <a:chOff x="7729218" y="1694205"/>
            <a:chExt cx="474643" cy="299712"/>
          </a:xfrm>
        </p:grpSpPr>
        <p:sp>
          <p:nvSpPr>
            <p:cNvPr id="2146" name="Google Shape;2146;p85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85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48" name="Google Shape;2148;p85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49" name="Google Shape;2149;p85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0" name="Google Shape;2150;p85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1" name="Google Shape;2151;p85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2" name="Google Shape;2152;p85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3" name="Google Shape;2153;p85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6_1">
    <p:spTree>
      <p:nvGrpSpPr>
        <p:cNvPr id="2154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86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156" name="Google Shape;2156;p86"/>
          <p:cNvSpPr txBox="1"/>
          <p:nvPr>
            <p:ph idx="2" type="title"/>
          </p:nvPr>
        </p:nvSpPr>
        <p:spPr>
          <a:xfrm>
            <a:off x="1154800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57" name="Google Shape;2157;p86"/>
          <p:cNvSpPr txBox="1"/>
          <p:nvPr>
            <p:ph idx="1" type="subTitle"/>
          </p:nvPr>
        </p:nvSpPr>
        <p:spPr>
          <a:xfrm>
            <a:off x="1154800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58" name="Google Shape;2158;p86"/>
          <p:cNvSpPr txBox="1"/>
          <p:nvPr>
            <p:ph idx="3" type="title"/>
          </p:nvPr>
        </p:nvSpPr>
        <p:spPr>
          <a:xfrm>
            <a:off x="3522601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59" name="Google Shape;2159;p86"/>
          <p:cNvSpPr txBox="1"/>
          <p:nvPr>
            <p:ph idx="4" type="subTitle"/>
          </p:nvPr>
        </p:nvSpPr>
        <p:spPr>
          <a:xfrm>
            <a:off x="3522603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160" name="Google Shape;2160;p86"/>
          <p:cNvSpPr txBox="1"/>
          <p:nvPr>
            <p:ph idx="5" type="title"/>
          </p:nvPr>
        </p:nvSpPr>
        <p:spPr>
          <a:xfrm>
            <a:off x="5890403" y="2738353"/>
            <a:ext cx="20988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161" name="Google Shape;2161;p86"/>
          <p:cNvSpPr txBox="1"/>
          <p:nvPr>
            <p:ph idx="6" type="subTitle"/>
          </p:nvPr>
        </p:nvSpPr>
        <p:spPr>
          <a:xfrm>
            <a:off x="5890412" y="3446270"/>
            <a:ext cx="2098800" cy="869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grpSp>
        <p:nvGrpSpPr>
          <p:cNvPr id="2162" name="Google Shape;2162;p86"/>
          <p:cNvGrpSpPr/>
          <p:nvPr/>
        </p:nvGrpSpPr>
        <p:grpSpPr>
          <a:xfrm flipH="1">
            <a:off x="3743376" y="4635234"/>
            <a:ext cx="474643" cy="301588"/>
            <a:chOff x="7593894" y="395296"/>
            <a:chExt cx="474643" cy="301588"/>
          </a:xfrm>
        </p:grpSpPr>
        <p:sp>
          <p:nvSpPr>
            <p:cNvPr id="2163" name="Google Shape;2163;p86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86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165" name="Google Shape;2165;p86"/>
          <p:cNvGrpSpPr/>
          <p:nvPr/>
        </p:nvGrpSpPr>
        <p:grpSpPr>
          <a:xfrm flipH="1">
            <a:off x="8410252" y="4623067"/>
            <a:ext cx="474643" cy="299712"/>
            <a:chOff x="7729218" y="1694205"/>
            <a:chExt cx="474643" cy="299712"/>
          </a:xfrm>
        </p:grpSpPr>
        <p:sp>
          <p:nvSpPr>
            <p:cNvPr id="2166" name="Google Shape;2166;p8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8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68" name="Google Shape;2168;p86"/>
          <p:cNvSpPr/>
          <p:nvPr/>
        </p:nvSpPr>
        <p:spPr>
          <a:xfrm flipH="1">
            <a:off x="393823" y="1644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69" name="Google Shape;2169;p86"/>
          <p:cNvGrpSpPr/>
          <p:nvPr/>
        </p:nvGrpSpPr>
        <p:grpSpPr>
          <a:xfrm flipH="1" rot="5400000">
            <a:off x="8139126" y="-1346592"/>
            <a:ext cx="1915490" cy="2459786"/>
            <a:chOff x="2659350" y="1746500"/>
            <a:chExt cx="379350" cy="487125"/>
          </a:xfrm>
        </p:grpSpPr>
        <p:sp>
          <p:nvSpPr>
            <p:cNvPr id="2170" name="Google Shape;2170;p8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8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8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73" name="Google Shape;2173;p86"/>
          <p:cNvSpPr/>
          <p:nvPr/>
        </p:nvSpPr>
        <p:spPr>
          <a:xfrm flipH="1">
            <a:off x="7866981" y="47195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74" name="Google Shape;2174;p86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2175" name="Google Shape;2175;p86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86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86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86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79" name="Google Shape;2179;p86"/>
          <p:cNvSpPr/>
          <p:nvPr/>
        </p:nvSpPr>
        <p:spPr>
          <a:xfrm>
            <a:off x="5925116" y="46992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80" name="Google Shape;2180;p86"/>
          <p:cNvGrpSpPr/>
          <p:nvPr/>
        </p:nvGrpSpPr>
        <p:grpSpPr>
          <a:xfrm>
            <a:off x="621885" y="397150"/>
            <a:ext cx="309000" cy="305294"/>
            <a:chOff x="8360310" y="1124637"/>
            <a:chExt cx="309000" cy="305294"/>
          </a:xfrm>
        </p:grpSpPr>
        <p:sp>
          <p:nvSpPr>
            <p:cNvPr id="2181" name="Google Shape;2181;p86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86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86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86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86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86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86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86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89" name="Google Shape;2189;p86"/>
          <p:cNvSpPr/>
          <p:nvPr/>
        </p:nvSpPr>
        <p:spPr>
          <a:xfrm>
            <a:off x="318460" y="27314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90" name="Google Shape;2190;p86"/>
          <p:cNvGrpSpPr/>
          <p:nvPr/>
        </p:nvGrpSpPr>
        <p:grpSpPr>
          <a:xfrm>
            <a:off x="8577781" y="1141552"/>
            <a:ext cx="307124" cy="305294"/>
            <a:chOff x="1026043" y="1162815"/>
            <a:chExt cx="307124" cy="305294"/>
          </a:xfrm>
        </p:grpSpPr>
        <p:sp>
          <p:nvSpPr>
            <p:cNvPr id="2191" name="Google Shape;2191;p8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8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8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8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8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8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8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8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199" name="Google Shape;2199;p86"/>
          <p:cNvSpPr/>
          <p:nvPr/>
        </p:nvSpPr>
        <p:spPr>
          <a:xfrm>
            <a:off x="8579623" y="30846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7">
    <p:spTree>
      <p:nvGrpSpPr>
        <p:cNvPr id="2200" name="Shape 2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" name="Google Shape;2201;p87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202" name="Google Shape;2202;p87"/>
          <p:cNvSpPr txBox="1"/>
          <p:nvPr>
            <p:ph idx="2" type="title"/>
          </p:nvPr>
        </p:nvSpPr>
        <p:spPr>
          <a:xfrm>
            <a:off x="1101175" y="18773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03" name="Google Shape;2203;p87"/>
          <p:cNvSpPr txBox="1"/>
          <p:nvPr>
            <p:ph idx="1" type="subTitle"/>
          </p:nvPr>
        </p:nvSpPr>
        <p:spPr>
          <a:xfrm>
            <a:off x="1101175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04" name="Google Shape;2204;p87"/>
          <p:cNvSpPr txBox="1"/>
          <p:nvPr>
            <p:ph idx="3" type="title"/>
          </p:nvPr>
        </p:nvSpPr>
        <p:spPr>
          <a:xfrm>
            <a:off x="3390900" y="1877331"/>
            <a:ext cx="23622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05" name="Google Shape;2205;p87"/>
          <p:cNvSpPr txBox="1"/>
          <p:nvPr>
            <p:ph idx="4" type="subTitle"/>
          </p:nvPr>
        </p:nvSpPr>
        <p:spPr>
          <a:xfrm>
            <a:off x="3474175" y="2306084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06" name="Google Shape;2206;p87"/>
          <p:cNvSpPr txBox="1"/>
          <p:nvPr>
            <p:ph idx="5" type="title"/>
          </p:nvPr>
        </p:nvSpPr>
        <p:spPr>
          <a:xfrm>
            <a:off x="1101175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07" name="Google Shape;2207;p87"/>
          <p:cNvSpPr txBox="1"/>
          <p:nvPr>
            <p:ph idx="6" type="subTitle"/>
          </p:nvPr>
        </p:nvSpPr>
        <p:spPr>
          <a:xfrm>
            <a:off x="1101175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08" name="Google Shape;2208;p87"/>
          <p:cNvSpPr txBox="1"/>
          <p:nvPr>
            <p:ph idx="7" type="title"/>
          </p:nvPr>
        </p:nvSpPr>
        <p:spPr>
          <a:xfrm>
            <a:off x="3474175" y="3615524"/>
            <a:ext cx="21954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09" name="Google Shape;2209;p87"/>
          <p:cNvSpPr txBox="1"/>
          <p:nvPr>
            <p:ph idx="8" type="subTitle"/>
          </p:nvPr>
        </p:nvSpPr>
        <p:spPr>
          <a:xfrm>
            <a:off x="3474175" y="4044277"/>
            <a:ext cx="21954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10" name="Google Shape;2210;p87"/>
          <p:cNvSpPr txBox="1"/>
          <p:nvPr>
            <p:ph idx="9" type="title"/>
          </p:nvPr>
        </p:nvSpPr>
        <p:spPr>
          <a:xfrm>
            <a:off x="6023950" y="1877331"/>
            <a:ext cx="20505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11" name="Google Shape;2211;p87"/>
          <p:cNvSpPr txBox="1"/>
          <p:nvPr>
            <p:ph idx="13" type="subTitle"/>
          </p:nvPr>
        </p:nvSpPr>
        <p:spPr>
          <a:xfrm>
            <a:off x="6056727" y="23060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12" name="Google Shape;2212;p87"/>
          <p:cNvSpPr txBox="1"/>
          <p:nvPr>
            <p:ph idx="14" type="title"/>
          </p:nvPr>
        </p:nvSpPr>
        <p:spPr>
          <a:xfrm>
            <a:off x="6056727" y="3615531"/>
            <a:ext cx="1986000" cy="527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/>
        </p:txBody>
      </p:sp>
      <p:sp>
        <p:nvSpPr>
          <p:cNvPr id="2213" name="Google Shape;2213;p87"/>
          <p:cNvSpPr txBox="1"/>
          <p:nvPr>
            <p:ph idx="15" type="subTitle"/>
          </p:nvPr>
        </p:nvSpPr>
        <p:spPr>
          <a:xfrm>
            <a:off x="6056727" y="4044286"/>
            <a:ext cx="1986000" cy="484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24242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14" name="Google Shape;2214;p87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15" name="Google Shape;2215;p87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16" name="Google Shape;2216;p87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2217" name="Google Shape;2217;p8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8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8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20" name="Google Shape;2220;p87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1" name="Google Shape;2221;p87"/>
          <p:cNvSpPr/>
          <p:nvPr/>
        </p:nvSpPr>
        <p:spPr>
          <a:xfrm flipH="1">
            <a:off x="336948" y="18542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22" name="Google Shape;2222;p87"/>
          <p:cNvGrpSpPr/>
          <p:nvPr/>
        </p:nvGrpSpPr>
        <p:grpSpPr>
          <a:xfrm flipH="1">
            <a:off x="254764" y="2898692"/>
            <a:ext cx="474643" cy="299712"/>
            <a:chOff x="7729218" y="1694205"/>
            <a:chExt cx="474643" cy="299712"/>
          </a:xfrm>
        </p:grpSpPr>
        <p:sp>
          <p:nvSpPr>
            <p:cNvPr id="2223" name="Google Shape;2223;p87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87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25" name="Google Shape;2225;p87"/>
          <p:cNvSpPr/>
          <p:nvPr/>
        </p:nvSpPr>
        <p:spPr>
          <a:xfrm flipH="1">
            <a:off x="8423998" y="14944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26" name="Google Shape;2226;p87"/>
          <p:cNvSpPr/>
          <p:nvPr/>
        </p:nvSpPr>
        <p:spPr>
          <a:xfrm flipH="1">
            <a:off x="8151756" y="4797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27" name="Google Shape;2227;p87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2228" name="Google Shape;2228;p8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8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8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8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8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8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8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8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36" name="Google Shape;2236;p87"/>
          <p:cNvSpPr/>
          <p:nvPr/>
        </p:nvSpPr>
        <p:spPr>
          <a:xfrm>
            <a:off x="8577773" y="30348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37" name="Google Shape;2237;p87"/>
          <p:cNvSpPr/>
          <p:nvPr/>
        </p:nvSpPr>
        <p:spPr>
          <a:xfrm flipH="1">
            <a:off x="3087173" y="4763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SECTION_TITLE_AND_DESCRIPTION_1">
    <p:spTree>
      <p:nvGrpSpPr>
        <p:cNvPr id="2238" name="Shape 2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9" name="Google Shape;2239;p88"/>
          <p:cNvSpPr txBox="1"/>
          <p:nvPr>
            <p:ph idx="1" type="subTitle"/>
          </p:nvPr>
        </p:nvSpPr>
        <p:spPr>
          <a:xfrm>
            <a:off x="4297775" y="3172123"/>
            <a:ext cx="4126200" cy="92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900"/>
              <a:buNone/>
              <a:defRPr sz="15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900"/>
              <a:buNone/>
              <a:defRPr sz="1900"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900"/>
              <a:buNone/>
              <a:defRPr sz="1900"/>
            </a:lvl9pPr>
          </a:lstStyle>
          <a:p/>
        </p:txBody>
      </p:sp>
      <p:sp>
        <p:nvSpPr>
          <p:cNvPr id="2240" name="Google Shape;2240;p88"/>
          <p:cNvSpPr txBox="1"/>
          <p:nvPr>
            <p:ph type="title"/>
          </p:nvPr>
        </p:nvSpPr>
        <p:spPr>
          <a:xfrm>
            <a:off x="4297789" y="1418850"/>
            <a:ext cx="4126200" cy="15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9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2pPr>
            <a:lvl3pPr lvl="2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3pPr>
            <a:lvl4pPr lvl="3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4pPr>
            <a:lvl5pPr lvl="4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5pPr>
            <a:lvl6pPr lvl="5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6pPr>
            <a:lvl7pPr lvl="6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7pPr>
            <a:lvl8pPr lvl="7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8pPr>
            <a:lvl9pPr lvl="8" rtl="0">
              <a:spcBef>
                <a:spcPts val="0"/>
              </a:spcBef>
              <a:spcAft>
                <a:spcPts val="0"/>
              </a:spcAft>
              <a:buSzPts val="3900"/>
              <a:buNone/>
              <a:defRPr sz="3900"/>
            </a:lvl9pPr>
          </a:lstStyle>
          <a:p/>
        </p:txBody>
      </p:sp>
      <p:sp>
        <p:nvSpPr>
          <p:cNvPr id="2241" name="Google Shape;2241;p88"/>
          <p:cNvSpPr/>
          <p:nvPr/>
        </p:nvSpPr>
        <p:spPr>
          <a:xfrm flipH="1">
            <a:off x="-2554492" y="37281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2" name="Google Shape;2242;p88"/>
          <p:cNvGrpSpPr/>
          <p:nvPr/>
        </p:nvGrpSpPr>
        <p:grpSpPr>
          <a:xfrm flipH="1">
            <a:off x="3421401" y="794209"/>
            <a:ext cx="474643" cy="301588"/>
            <a:chOff x="7593894" y="395296"/>
            <a:chExt cx="474643" cy="301588"/>
          </a:xfrm>
        </p:grpSpPr>
        <p:sp>
          <p:nvSpPr>
            <p:cNvPr id="2243" name="Google Shape;2243;p88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88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45" name="Google Shape;2245;p88"/>
          <p:cNvGrpSpPr/>
          <p:nvPr/>
        </p:nvGrpSpPr>
        <p:grpSpPr>
          <a:xfrm flipH="1">
            <a:off x="4547902" y="4470667"/>
            <a:ext cx="474643" cy="299712"/>
            <a:chOff x="7729218" y="1694205"/>
            <a:chExt cx="474643" cy="299712"/>
          </a:xfrm>
        </p:grpSpPr>
        <p:sp>
          <p:nvSpPr>
            <p:cNvPr id="2246" name="Google Shape;2246;p88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88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48" name="Google Shape;2248;p88"/>
          <p:cNvSpPr/>
          <p:nvPr/>
        </p:nvSpPr>
        <p:spPr>
          <a:xfrm flipH="1">
            <a:off x="2616636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9" name="Google Shape;2249;p88"/>
          <p:cNvGrpSpPr/>
          <p:nvPr/>
        </p:nvGrpSpPr>
        <p:grpSpPr>
          <a:xfrm flipH="1" rot="5400000">
            <a:off x="7605726" y="-1041792"/>
            <a:ext cx="1915490" cy="2459786"/>
            <a:chOff x="2659350" y="1746500"/>
            <a:chExt cx="379350" cy="487125"/>
          </a:xfrm>
        </p:grpSpPr>
        <p:sp>
          <p:nvSpPr>
            <p:cNvPr id="2250" name="Google Shape;2250;p88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88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88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53" name="Google Shape;2253;p88"/>
          <p:cNvSpPr/>
          <p:nvPr/>
        </p:nvSpPr>
        <p:spPr>
          <a:xfrm flipH="1">
            <a:off x="8231373" y="1783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54" name="Google Shape;2254;p88"/>
          <p:cNvSpPr/>
          <p:nvPr/>
        </p:nvSpPr>
        <p:spPr>
          <a:xfrm flipH="1">
            <a:off x="6881581" y="46847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55" name="Google Shape;2255;p88"/>
          <p:cNvGrpSpPr/>
          <p:nvPr/>
        </p:nvGrpSpPr>
        <p:grpSpPr>
          <a:xfrm flipH="1">
            <a:off x="-1340959" y="3558109"/>
            <a:ext cx="2408503" cy="2408503"/>
            <a:chOff x="7349044" y="3624409"/>
            <a:chExt cx="2408503" cy="2408503"/>
          </a:xfrm>
        </p:grpSpPr>
        <p:sp>
          <p:nvSpPr>
            <p:cNvPr id="2256" name="Google Shape;2256;p88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88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88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88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60" name="Google Shape;2260;p88"/>
          <p:cNvSpPr/>
          <p:nvPr/>
        </p:nvSpPr>
        <p:spPr>
          <a:xfrm>
            <a:off x="1573354" y="51066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61" name="Google Shape;2261;p88"/>
          <p:cNvGrpSpPr/>
          <p:nvPr/>
        </p:nvGrpSpPr>
        <p:grpSpPr>
          <a:xfrm>
            <a:off x="5528906" y="510677"/>
            <a:ext cx="307124" cy="305294"/>
            <a:chOff x="1026043" y="1162815"/>
            <a:chExt cx="307124" cy="305294"/>
          </a:xfrm>
        </p:grpSpPr>
        <p:sp>
          <p:nvSpPr>
            <p:cNvPr id="2262" name="Google Shape;2262;p88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88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88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88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88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88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88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88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70" name="Google Shape;2270;p88"/>
          <p:cNvGrpSpPr/>
          <p:nvPr/>
        </p:nvGrpSpPr>
        <p:grpSpPr>
          <a:xfrm>
            <a:off x="419760" y="1145850"/>
            <a:ext cx="309000" cy="305294"/>
            <a:chOff x="8360310" y="1124637"/>
            <a:chExt cx="309000" cy="305294"/>
          </a:xfrm>
        </p:grpSpPr>
        <p:sp>
          <p:nvSpPr>
            <p:cNvPr id="2271" name="Google Shape;2271;p88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88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88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88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88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88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88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88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79" name="Google Shape;2279;p88"/>
          <p:cNvSpPr/>
          <p:nvPr/>
        </p:nvSpPr>
        <p:spPr>
          <a:xfrm>
            <a:off x="8272286" y="42840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0" name="Google Shape;2280;p88"/>
          <p:cNvSpPr/>
          <p:nvPr/>
        </p:nvSpPr>
        <p:spPr>
          <a:xfrm>
            <a:off x="568297" y="3172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TITLE_ONLY_1">
    <p:spTree>
      <p:nvGrpSpPr>
        <p:cNvPr id="2281" name="Shape 2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2" name="Google Shape;2282;p89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283" name="Google Shape;2283;p89"/>
          <p:cNvSpPr/>
          <p:nvPr/>
        </p:nvSpPr>
        <p:spPr>
          <a:xfrm flipH="1" rot="10800000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84" name="Google Shape;2284;p89"/>
          <p:cNvSpPr/>
          <p:nvPr/>
        </p:nvSpPr>
        <p:spPr>
          <a:xfrm flipH="1" rot="10800000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85" name="Google Shape;2285;p89"/>
          <p:cNvGrpSpPr/>
          <p:nvPr/>
        </p:nvGrpSpPr>
        <p:grpSpPr>
          <a:xfrm flipH="1" rot="8100069">
            <a:off x="8406819" y="-473906"/>
            <a:ext cx="1340695" cy="1721696"/>
            <a:chOff x="2659350" y="1746500"/>
            <a:chExt cx="379350" cy="487125"/>
          </a:xfrm>
        </p:grpSpPr>
        <p:sp>
          <p:nvSpPr>
            <p:cNvPr id="2286" name="Google Shape;2286;p8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8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8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89" name="Google Shape;2289;p89"/>
          <p:cNvSpPr/>
          <p:nvPr/>
        </p:nvSpPr>
        <p:spPr>
          <a:xfrm rot="10800000">
            <a:off x="8385206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0" name="Google Shape;2290;p89"/>
          <p:cNvSpPr/>
          <p:nvPr/>
        </p:nvSpPr>
        <p:spPr>
          <a:xfrm flipH="1" rot="10800000">
            <a:off x="5789142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1" name="Google Shape;2291;p89"/>
          <p:cNvSpPr/>
          <p:nvPr/>
        </p:nvSpPr>
        <p:spPr>
          <a:xfrm flipH="1" rot="10800000">
            <a:off x="8582762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2" name="Google Shape;2292;p89"/>
          <p:cNvSpPr/>
          <p:nvPr/>
        </p:nvSpPr>
        <p:spPr>
          <a:xfrm flipH="1" rot="10800000">
            <a:off x="8460567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3" name="Google Shape;2293;p89"/>
          <p:cNvGrpSpPr/>
          <p:nvPr/>
        </p:nvGrpSpPr>
        <p:grpSpPr>
          <a:xfrm flipH="1">
            <a:off x="8217414" y="1593503"/>
            <a:ext cx="474643" cy="299712"/>
            <a:chOff x="7729218" y="1694205"/>
            <a:chExt cx="474643" cy="299712"/>
          </a:xfrm>
        </p:grpSpPr>
        <p:sp>
          <p:nvSpPr>
            <p:cNvPr id="2294" name="Google Shape;2294;p8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8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96" name="Google Shape;2296;p89"/>
          <p:cNvSpPr/>
          <p:nvPr/>
        </p:nvSpPr>
        <p:spPr>
          <a:xfrm flipH="1" rot="10800000">
            <a:off x="528667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297" name="Google Shape;2297;p89"/>
          <p:cNvSpPr/>
          <p:nvPr/>
        </p:nvSpPr>
        <p:spPr>
          <a:xfrm flipH="1" rot="10800000">
            <a:off x="791549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98" name="Google Shape;2298;p89"/>
          <p:cNvGrpSpPr/>
          <p:nvPr/>
        </p:nvGrpSpPr>
        <p:grpSpPr>
          <a:xfrm rot="10800000">
            <a:off x="451453" y="4617386"/>
            <a:ext cx="307124" cy="305294"/>
            <a:chOff x="1026043" y="1162815"/>
            <a:chExt cx="307124" cy="305294"/>
          </a:xfrm>
        </p:grpSpPr>
        <p:sp>
          <p:nvSpPr>
            <p:cNvPr id="2299" name="Google Shape;2299;p8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8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8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8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8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8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8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8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07" name="Google Shape;2307;p89"/>
          <p:cNvSpPr/>
          <p:nvPr/>
        </p:nvSpPr>
        <p:spPr>
          <a:xfrm rot="10800000">
            <a:off x="147817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TITLE_ONLY_2">
    <p:spTree>
      <p:nvGrpSpPr>
        <p:cNvPr id="2308" name="Shape 2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9" name="Google Shape;2309;p90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310" name="Google Shape;2310;p90"/>
          <p:cNvSpPr/>
          <p:nvPr/>
        </p:nvSpPr>
        <p:spPr>
          <a:xfrm rot="10800000">
            <a:off x="78516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1" name="Google Shape;2311;p90"/>
          <p:cNvSpPr/>
          <p:nvPr/>
        </p:nvSpPr>
        <p:spPr>
          <a:xfrm rot="10800000">
            <a:off x="-24793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12" name="Google Shape;2312;p90"/>
          <p:cNvGrpSpPr/>
          <p:nvPr/>
        </p:nvGrpSpPr>
        <p:grpSpPr>
          <a:xfrm rot="-8100069">
            <a:off x="-718506" y="-473906"/>
            <a:ext cx="1340695" cy="1721696"/>
            <a:chOff x="2659350" y="1746500"/>
            <a:chExt cx="379350" cy="487125"/>
          </a:xfrm>
        </p:grpSpPr>
        <p:sp>
          <p:nvSpPr>
            <p:cNvPr id="2313" name="Google Shape;2313;p9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9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9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16" name="Google Shape;2316;p90"/>
          <p:cNvSpPr/>
          <p:nvPr/>
        </p:nvSpPr>
        <p:spPr>
          <a:xfrm flipH="1" rot="10800000">
            <a:off x="340385" y="4619268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7" name="Google Shape;2317;p90"/>
          <p:cNvSpPr/>
          <p:nvPr/>
        </p:nvSpPr>
        <p:spPr>
          <a:xfrm rot="10800000">
            <a:off x="3087173" y="20117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8" name="Google Shape;2318;p90"/>
          <p:cNvSpPr/>
          <p:nvPr/>
        </p:nvSpPr>
        <p:spPr>
          <a:xfrm rot="10800000">
            <a:off x="360543" y="39889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19" name="Google Shape;2319;p90"/>
          <p:cNvSpPr/>
          <p:nvPr/>
        </p:nvSpPr>
        <p:spPr>
          <a:xfrm rot="10800000">
            <a:off x="415748" y="273692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0" name="Google Shape;2320;p90"/>
          <p:cNvGrpSpPr/>
          <p:nvPr/>
        </p:nvGrpSpPr>
        <p:grpSpPr>
          <a:xfrm>
            <a:off x="336952" y="1017728"/>
            <a:ext cx="474643" cy="299712"/>
            <a:chOff x="7729218" y="1694205"/>
            <a:chExt cx="474643" cy="299712"/>
          </a:xfrm>
        </p:grpSpPr>
        <p:sp>
          <p:nvSpPr>
            <p:cNvPr id="2321" name="Google Shape;2321;p9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9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23" name="Google Shape;2323;p90"/>
          <p:cNvSpPr/>
          <p:nvPr/>
        </p:nvSpPr>
        <p:spPr>
          <a:xfrm rot="10800000">
            <a:off x="8347648" y="333314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24" name="Google Shape;2324;p90"/>
          <p:cNvSpPr/>
          <p:nvPr/>
        </p:nvSpPr>
        <p:spPr>
          <a:xfrm rot="10800000">
            <a:off x="8151756" y="23560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25" name="Google Shape;2325;p90"/>
          <p:cNvGrpSpPr/>
          <p:nvPr/>
        </p:nvGrpSpPr>
        <p:grpSpPr>
          <a:xfrm flipH="1" rot="10800000">
            <a:off x="8577781" y="4566686"/>
            <a:ext cx="307124" cy="305294"/>
            <a:chOff x="1026043" y="1162815"/>
            <a:chExt cx="307124" cy="305294"/>
          </a:xfrm>
        </p:grpSpPr>
        <p:sp>
          <p:nvSpPr>
            <p:cNvPr id="2326" name="Google Shape;2326;p9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9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9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9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9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9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9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9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34" name="Google Shape;2334;p90"/>
          <p:cNvSpPr/>
          <p:nvPr/>
        </p:nvSpPr>
        <p:spPr>
          <a:xfrm flipH="1" rot="10800000">
            <a:off x="8577773" y="1778778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TITLE_ONLY_3">
    <p:spTree>
      <p:nvGrpSpPr>
        <p:cNvPr id="2335" name="Shape 2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6" name="Google Shape;2336;p9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337" name="Google Shape;2337;p91"/>
          <p:cNvSpPr/>
          <p:nvPr/>
        </p:nvSpPr>
        <p:spPr>
          <a:xfrm flipH="1">
            <a:off x="5767750" y="467181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38" name="Google Shape;2338;p91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39" name="Google Shape;2339;p91"/>
          <p:cNvGrpSpPr/>
          <p:nvPr/>
        </p:nvGrpSpPr>
        <p:grpSpPr>
          <a:xfrm flipH="1" rot="-2699931">
            <a:off x="-634356" y="4042755"/>
            <a:ext cx="1340695" cy="1721696"/>
            <a:chOff x="2659350" y="1746500"/>
            <a:chExt cx="379350" cy="487125"/>
          </a:xfrm>
        </p:grpSpPr>
        <p:sp>
          <p:nvSpPr>
            <p:cNvPr id="2340" name="Google Shape;2340;p9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9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9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43" name="Google Shape;2343;p91"/>
          <p:cNvSpPr/>
          <p:nvPr/>
        </p:nvSpPr>
        <p:spPr>
          <a:xfrm>
            <a:off x="112335" y="37507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4" name="Google Shape;2344;p91"/>
          <p:cNvSpPr/>
          <p:nvPr/>
        </p:nvSpPr>
        <p:spPr>
          <a:xfrm flipH="1">
            <a:off x="1475493" y="2028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45" name="Google Shape;2345;p91"/>
          <p:cNvSpPr/>
          <p:nvPr/>
        </p:nvSpPr>
        <p:spPr>
          <a:xfrm flipH="1">
            <a:off x="8881198" y="113001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46" name="Google Shape;2346;p91"/>
          <p:cNvGrpSpPr/>
          <p:nvPr/>
        </p:nvGrpSpPr>
        <p:grpSpPr>
          <a:xfrm flipH="1">
            <a:off x="8186677" y="366217"/>
            <a:ext cx="474643" cy="299712"/>
            <a:chOff x="7729218" y="1694205"/>
            <a:chExt cx="474643" cy="299712"/>
          </a:xfrm>
        </p:grpSpPr>
        <p:sp>
          <p:nvSpPr>
            <p:cNvPr id="2347" name="Google Shape;2347;p9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9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49" name="Google Shape;2349;p91"/>
          <p:cNvSpPr/>
          <p:nvPr/>
        </p:nvSpPr>
        <p:spPr>
          <a:xfrm flipH="1">
            <a:off x="69298" y="1624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50" name="Google Shape;2350;p91"/>
          <p:cNvSpPr/>
          <p:nvPr/>
        </p:nvSpPr>
        <p:spPr>
          <a:xfrm flipH="1">
            <a:off x="8688493" y="4689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51" name="Google Shape;2351;p91"/>
          <p:cNvGrpSpPr/>
          <p:nvPr/>
        </p:nvGrpSpPr>
        <p:grpSpPr>
          <a:xfrm>
            <a:off x="643806" y="477352"/>
            <a:ext cx="307124" cy="305294"/>
            <a:chOff x="1026043" y="1162815"/>
            <a:chExt cx="307124" cy="305294"/>
          </a:xfrm>
        </p:grpSpPr>
        <p:sp>
          <p:nvSpPr>
            <p:cNvPr id="2352" name="Google Shape;2352;p9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9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9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9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9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9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9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9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60" name="Google Shape;2360;p91"/>
          <p:cNvSpPr/>
          <p:nvPr/>
        </p:nvSpPr>
        <p:spPr>
          <a:xfrm>
            <a:off x="8774198" y="347493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61" name="Google Shape;2361;p91"/>
          <p:cNvSpPr/>
          <p:nvPr/>
        </p:nvSpPr>
        <p:spPr>
          <a:xfrm flipH="1">
            <a:off x="3007298" y="4826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8_1">
    <p:spTree>
      <p:nvGrpSpPr>
        <p:cNvPr id="2362" name="Shape 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3" name="Google Shape;2363;p92"/>
          <p:cNvSpPr txBox="1"/>
          <p:nvPr>
            <p:ph hasCustomPrompt="1" type="title"/>
          </p:nvPr>
        </p:nvSpPr>
        <p:spPr>
          <a:xfrm>
            <a:off x="2223600" y="697225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64" name="Google Shape;2364;p92"/>
          <p:cNvSpPr txBox="1"/>
          <p:nvPr>
            <p:ph idx="1" type="subTitle"/>
          </p:nvPr>
        </p:nvSpPr>
        <p:spPr>
          <a:xfrm>
            <a:off x="2223600" y="1280625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365" name="Google Shape;2365;p92"/>
          <p:cNvSpPr txBox="1"/>
          <p:nvPr>
            <p:ph hasCustomPrompt="1" idx="2" type="title"/>
          </p:nvPr>
        </p:nvSpPr>
        <p:spPr>
          <a:xfrm>
            <a:off x="2223600" y="1981311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66" name="Google Shape;2366;p92"/>
          <p:cNvSpPr txBox="1"/>
          <p:nvPr>
            <p:ph idx="3" type="subTitle"/>
          </p:nvPr>
        </p:nvSpPr>
        <p:spPr>
          <a:xfrm>
            <a:off x="2223600" y="2581644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367" name="Google Shape;2367;p92"/>
          <p:cNvSpPr txBox="1"/>
          <p:nvPr>
            <p:ph hasCustomPrompt="1" idx="4" type="title"/>
          </p:nvPr>
        </p:nvSpPr>
        <p:spPr>
          <a:xfrm>
            <a:off x="2223600" y="3292638"/>
            <a:ext cx="4696800" cy="76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368" name="Google Shape;2368;p92"/>
          <p:cNvSpPr txBox="1"/>
          <p:nvPr>
            <p:ph idx="5" type="subTitle"/>
          </p:nvPr>
        </p:nvSpPr>
        <p:spPr>
          <a:xfrm>
            <a:off x="2223600" y="3901463"/>
            <a:ext cx="4696800" cy="598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/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/>
              <a:buNone/>
              <a:defRPr sz="2100">
                <a:solidFill>
                  <a:schemeClr val="dk1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/>
        </p:txBody>
      </p:sp>
      <p:sp>
        <p:nvSpPr>
          <p:cNvPr id="2369" name="Google Shape;2369;p92"/>
          <p:cNvSpPr/>
          <p:nvPr/>
        </p:nvSpPr>
        <p:spPr>
          <a:xfrm flipH="1">
            <a:off x="-3018434" y="2659337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0" name="Google Shape;2370;p92"/>
          <p:cNvSpPr/>
          <p:nvPr/>
        </p:nvSpPr>
        <p:spPr>
          <a:xfrm flipH="1">
            <a:off x="7769649" y="15371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1" name="Google Shape;2371;p92"/>
          <p:cNvSpPr/>
          <p:nvPr/>
        </p:nvSpPr>
        <p:spPr>
          <a:xfrm flipH="1">
            <a:off x="1413256" y="475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372" name="Google Shape;2372;p92"/>
          <p:cNvSpPr/>
          <p:nvPr/>
        </p:nvSpPr>
        <p:spPr>
          <a:xfrm flipH="1">
            <a:off x="7736131" y="417172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73" name="Google Shape;2373;p92"/>
          <p:cNvGrpSpPr/>
          <p:nvPr/>
        </p:nvGrpSpPr>
        <p:grpSpPr>
          <a:xfrm flipH="1" rot="5400000">
            <a:off x="8040584" y="-1110167"/>
            <a:ext cx="1915490" cy="2459786"/>
            <a:chOff x="2659350" y="1746500"/>
            <a:chExt cx="379350" cy="487125"/>
          </a:xfrm>
        </p:grpSpPr>
        <p:sp>
          <p:nvSpPr>
            <p:cNvPr id="2374" name="Google Shape;2374;p9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9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9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77" name="Google Shape;2377;p92"/>
          <p:cNvSpPr/>
          <p:nvPr/>
        </p:nvSpPr>
        <p:spPr>
          <a:xfrm flipH="1">
            <a:off x="6896163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78" name="Google Shape;2378;p92"/>
          <p:cNvGrpSpPr/>
          <p:nvPr/>
        </p:nvGrpSpPr>
        <p:grpSpPr>
          <a:xfrm flipH="1">
            <a:off x="-1297289" y="2581646"/>
            <a:ext cx="2408503" cy="2408503"/>
            <a:chOff x="7349044" y="3624409"/>
            <a:chExt cx="2408503" cy="2408503"/>
          </a:xfrm>
        </p:grpSpPr>
        <p:sp>
          <p:nvSpPr>
            <p:cNvPr id="2379" name="Google Shape;2379;p92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92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92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92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83" name="Google Shape;2383;p92"/>
          <p:cNvGrpSpPr/>
          <p:nvPr/>
        </p:nvGrpSpPr>
        <p:grpSpPr>
          <a:xfrm flipH="1">
            <a:off x="1513852" y="2875152"/>
            <a:ext cx="307124" cy="305294"/>
            <a:chOff x="1026043" y="1162815"/>
            <a:chExt cx="307124" cy="305294"/>
          </a:xfrm>
        </p:grpSpPr>
        <p:sp>
          <p:nvSpPr>
            <p:cNvPr id="2384" name="Google Shape;2384;p9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9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9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9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9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9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9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9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92" name="Google Shape;2392;p92"/>
          <p:cNvGrpSpPr/>
          <p:nvPr/>
        </p:nvGrpSpPr>
        <p:grpSpPr>
          <a:xfrm flipH="1">
            <a:off x="6920396" y="2154900"/>
            <a:ext cx="309000" cy="305294"/>
            <a:chOff x="8360310" y="1124637"/>
            <a:chExt cx="309000" cy="305294"/>
          </a:xfrm>
        </p:grpSpPr>
        <p:sp>
          <p:nvSpPr>
            <p:cNvPr id="2393" name="Google Shape;2393;p92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92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92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92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92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92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92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92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01" name="Google Shape;2401;p92"/>
          <p:cNvSpPr/>
          <p:nvPr/>
        </p:nvSpPr>
        <p:spPr>
          <a:xfrm flipH="1">
            <a:off x="1639578" y="142738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2" name="Google Shape;2402;p92"/>
          <p:cNvSpPr/>
          <p:nvPr/>
        </p:nvSpPr>
        <p:spPr>
          <a:xfrm flipH="1">
            <a:off x="8032780" y="3038859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03" name="Google Shape;2403;p92"/>
          <p:cNvSpPr/>
          <p:nvPr/>
        </p:nvSpPr>
        <p:spPr>
          <a:xfrm flipH="1">
            <a:off x="484987" y="19218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TITLE_AND_TWO_COLUMNS_1">
    <p:spTree>
      <p:nvGrpSpPr>
        <p:cNvPr id="2404" name="Shape 2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5" name="Google Shape;2405;p9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406" name="Google Shape;2406;p93"/>
          <p:cNvSpPr txBox="1"/>
          <p:nvPr>
            <p:ph idx="2" type="title"/>
          </p:nvPr>
        </p:nvSpPr>
        <p:spPr>
          <a:xfrm>
            <a:off x="1792813" y="3147800"/>
            <a:ext cx="23601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407" name="Google Shape;2407;p93"/>
          <p:cNvSpPr txBox="1"/>
          <p:nvPr>
            <p:ph idx="3" type="title"/>
          </p:nvPr>
        </p:nvSpPr>
        <p:spPr>
          <a:xfrm>
            <a:off x="4990793" y="3147800"/>
            <a:ext cx="2360400" cy="47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408" name="Google Shape;2408;p93"/>
          <p:cNvSpPr txBox="1"/>
          <p:nvPr>
            <p:ph idx="1" type="subTitle"/>
          </p:nvPr>
        </p:nvSpPr>
        <p:spPr>
          <a:xfrm>
            <a:off x="4990791" y="3632050"/>
            <a:ext cx="23604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09" name="Google Shape;2409;p93"/>
          <p:cNvSpPr txBox="1"/>
          <p:nvPr>
            <p:ph idx="4" type="subTitle"/>
          </p:nvPr>
        </p:nvSpPr>
        <p:spPr>
          <a:xfrm>
            <a:off x="1792963" y="3632050"/>
            <a:ext cx="2360100" cy="62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410" name="Google Shape;2410;p93"/>
          <p:cNvSpPr/>
          <p:nvPr/>
        </p:nvSpPr>
        <p:spPr>
          <a:xfrm flipH="1" rot="10800000">
            <a:off x="-4451109" y="23926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1" name="Google Shape;2411;p93"/>
          <p:cNvSpPr/>
          <p:nvPr/>
        </p:nvSpPr>
        <p:spPr>
          <a:xfrm flipH="1" rot="10800000">
            <a:off x="6652416" y="-1393943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2" name="Google Shape;2412;p93"/>
          <p:cNvSpPr/>
          <p:nvPr/>
        </p:nvSpPr>
        <p:spPr>
          <a:xfrm flipH="1" rot="10800000">
            <a:off x="2026917" y="4578034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3" name="Google Shape;2413;p93"/>
          <p:cNvSpPr/>
          <p:nvPr/>
        </p:nvSpPr>
        <p:spPr>
          <a:xfrm flipH="1" rot="10800000">
            <a:off x="8518014" y="362719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14" name="Google Shape;2414;p93"/>
          <p:cNvSpPr/>
          <p:nvPr/>
        </p:nvSpPr>
        <p:spPr>
          <a:xfrm flipH="1" rot="10800000">
            <a:off x="386339" y="218056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15" name="Google Shape;2415;p93"/>
          <p:cNvGrpSpPr/>
          <p:nvPr/>
        </p:nvGrpSpPr>
        <p:grpSpPr>
          <a:xfrm flipH="1" rot="-5400000">
            <a:off x="-1004624" y="3995190"/>
            <a:ext cx="1915490" cy="2459786"/>
            <a:chOff x="2659350" y="1746500"/>
            <a:chExt cx="379350" cy="487125"/>
          </a:xfrm>
        </p:grpSpPr>
        <p:sp>
          <p:nvSpPr>
            <p:cNvPr id="2416" name="Google Shape;2416;p9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9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9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19" name="Google Shape;2419;p93"/>
          <p:cNvSpPr/>
          <p:nvPr/>
        </p:nvSpPr>
        <p:spPr>
          <a:xfrm flipH="1" rot="10800000">
            <a:off x="7031371" y="258005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20" name="Google Shape;2420;p93"/>
          <p:cNvGrpSpPr/>
          <p:nvPr/>
        </p:nvGrpSpPr>
        <p:grpSpPr>
          <a:xfrm flipH="1" rot="10800000">
            <a:off x="7693887" y="-752476"/>
            <a:ext cx="2408503" cy="2408503"/>
            <a:chOff x="7349044" y="3624409"/>
            <a:chExt cx="2408503" cy="2408503"/>
          </a:xfrm>
        </p:grpSpPr>
        <p:sp>
          <p:nvSpPr>
            <p:cNvPr id="2421" name="Google Shape;2421;p93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93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93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93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5" name="Google Shape;2425;p93"/>
          <p:cNvGrpSpPr/>
          <p:nvPr/>
        </p:nvGrpSpPr>
        <p:grpSpPr>
          <a:xfrm flipH="1" rot="10800000">
            <a:off x="8440811" y="1949714"/>
            <a:ext cx="307124" cy="305294"/>
            <a:chOff x="1026043" y="1162815"/>
            <a:chExt cx="307124" cy="305294"/>
          </a:xfrm>
        </p:grpSpPr>
        <p:sp>
          <p:nvSpPr>
            <p:cNvPr id="2426" name="Google Shape;2426;p9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9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9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9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9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9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9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9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34" name="Google Shape;2434;p93"/>
          <p:cNvSpPr/>
          <p:nvPr/>
        </p:nvSpPr>
        <p:spPr>
          <a:xfrm flipH="1" rot="10800000">
            <a:off x="7693866" y="4513493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5" name="Google Shape;2435;p93"/>
          <p:cNvSpPr/>
          <p:nvPr/>
        </p:nvSpPr>
        <p:spPr>
          <a:xfrm flipH="1" rot="10800000">
            <a:off x="809465" y="7932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36" name="Google Shape;2436;p93"/>
          <p:cNvSpPr/>
          <p:nvPr/>
        </p:nvSpPr>
        <p:spPr>
          <a:xfrm flipH="1" rot="10800000">
            <a:off x="453367" y="34094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37" name="Google Shape;2437;p93"/>
          <p:cNvGrpSpPr/>
          <p:nvPr/>
        </p:nvGrpSpPr>
        <p:grpSpPr>
          <a:xfrm flipH="1" rot="10800000">
            <a:off x="4417491" y="4513491"/>
            <a:ext cx="309000" cy="305294"/>
            <a:chOff x="8360310" y="1124637"/>
            <a:chExt cx="309000" cy="305294"/>
          </a:xfrm>
        </p:grpSpPr>
        <p:sp>
          <p:nvSpPr>
            <p:cNvPr id="2438" name="Google Shape;2438;p93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93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93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93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93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93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93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93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3">
    <p:spTree>
      <p:nvGrpSpPr>
        <p:cNvPr id="2446" name="Shape 2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" name="Google Shape;2447;p94"/>
          <p:cNvSpPr/>
          <p:nvPr/>
        </p:nvSpPr>
        <p:spPr>
          <a:xfrm>
            <a:off x="-3676400" y="309862"/>
            <a:ext cx="7013009" cy="403102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48" name="Google Shape;2448;p94"/>
          <p:cNvSpPr txBox="1"/>
          <p:nvPr>
            <p:ph type="title"/>
          </p:nvPr>
        </p:nvSpPr>
        <p:spPr>
          <a:xfrm>
            <a:off x="4838575" y="1553875"/>
            <a:ext cx="3090900" cy="107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449" name="Google Shape;2449;p94"/>
          <p:cNvSpPr txBox="1"/>
          <p:nvPr>
            <p:ph idx="1" type="subTitle"/>
          </p:nvPr>
        </p:nvSpPr>
        <p:spPr>
          <a:xfrm>
            <a:off x="4838625" y="2864500"/>
            <a:ext cx="3090900" cy="81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450" name="Google Shape;2450;p94"/>
          <p:cNvSpPr/>
          <p:nvPr/>
        </p:nvSpPr>
        <p:spPr>
          <a:xfrm>
            <a:off x="8040841" y="302736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1" name="Google Shape;2451;p94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2" name="Google Shape;2452;p94"/>
          <p:cNvSpPr/>
          <p:nvPr/>
        </p:nvSpPr>
        <p:spPr>
          <a:xfrm>
            <a:off x="7455664" y="6420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53" name="Google Shape;2453;p94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4" name="Google Shape;2454;p94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2455" name="Google Shape;2455;p9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9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9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58" name="Google Shape;2458;p94"/>
          <p:cNvSpPr/>
          <p:nvPr/>
        </p:nvSpPr>
        <p:spPr>
          <a:xfrm>
            <a:off x="2776021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59" name="Google Shape;2459;p94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2460" name="Google Shape;2460;p9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9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9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9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64" name="Google Shape;2464;p94"/>
          <p:cNvGrpSpPr/>
          <p:nvPr/>
        </p:nvGrpSpPr>
        <p:grpSpPr>
          <a:xfrm>
            <a:off x="8346161" y="1113852"/>
            <a:ext cx="307124" cy="305294"/>
            <a:chOff x="1026043" y="1162815"/>
            <a:chExt cx="307124" cy="305294"/>
          </a:xfrm>
        </p:grpSpPr>
        <p:sp>
          <p:nvSpPr>
            <p:cNvPr id="2465" name="Google Shape;2465;p9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9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9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9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9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9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9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9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3" name="Google Shape;2473;p94"/>
          <p:cNvGrpSpPr/>
          <p:nvPr/>
        </p:nvGrpSpPr>
        <p:grpSpPr>
          <a:xfrm>
            <a:off x="3410166" y="446625"/>
            <a:ext cx="309000" cy="305294"/>
            <a:chOff x="8360310" y="1124637"/>
            <a:chExt cx="309000" cy="305294"/>
          </a:xfrm>
        </p:grpSpPr>
        <p:sp>
          <p:nvSpPr>
            <p:cNvPr id="2474" name="Google Shape;2474;p9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9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9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9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9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9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9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9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82" name="Google Shape;2482;p94"/>
          <p:cNvSpPr/>
          <p:nvPr/>
        </p:nvSpPr>
        <p:spPr>
          <a:xfrm>
            <a:off x="5037891" y="5667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3" name="Google Shape;2483;p94"/>
          <p:cNvSpPr/>
          <p:nvPr/>
        </p:nvSpPr>
        <p:spPr>
          <a:xfrm>
            <a:off x="4295390" y="436179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4" name="Google Shape;2484;p94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129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10"/>
          <p:cNvSpPr/>
          <p:nvPr/>
        </p:nvSpPr>
        <p:spPr>
          <a:xfrm rot="-884877">
            <a:off x="7997294" y="3564834"/>
            <a:ext cx="912816" cy="928284"/>
          </a:xfrm>
          <a:custGeom>
            <a:rect b="b" l="l" r="r" t="t"/>
            <a:pathLst>
              <a:path extrusionOk="0" h="559316" w="549996">
                <a:moveTo>
                  <a:pt x="536665" y="198722"/>
                </a:moveTo>
                <a:cubicBezTo>
                  <a:pt x="507988" y="55467"/>
                  <a:pt x="324589" y="-49573"/>
                  <a:pt x="179295" y="24291"/>
                </a:cubicBezTo>
                <a:cubicBezTo>
                  <a:pt x="17974" y="106420"/>
                  <a:pt x="-81169" y="375917"/>
                  <a:pt x="88111" y="512244"/>
                </a:cubicBezTo>
                <a:cubicBezTo>
                  <a:pt x="141168" y="554536"/>
                  <a:pt x="210888" y="558504"/>
                  <a:pt x="276092" y="557584"/>
                </a:cubicBezTo>
                <a:cubicBezTo>
                  <a:pt x="484178" y="579947"/>
                  <a:pt x="588999" y="381814"/>
                  <a:pt x="536665" y="1987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" name="Google Shape;131;p10"/>
          <p:cNvSpPr/>
          <p:nvPr/>
        </p:nvSpPr>
        <p:spPr>
          <a:xfrm>
            <a:off x="642525" y="4216625"/>
            <a:ext cx="5890324" cy="562639"/>
          </a:xfrm>
          <a:custGeom>
            <a:rect b="b" l="l" r="r" t="t"/>
            <a:pathLst>
              <a:path extrusionOk="0" h="399035" w="3290684">
                <a:moveTo>
                  <a:pt x="3288221" y="146895"/>
                </a:moveTo>
                <a:cubicBezTo>
                  <a:pt x="3288879" y="83708"/>
                  <a:pt x="3268160" y="25739"/>
                  <a:pt x="3196488" y="21201"/>
                </a:cubicBezTo>
                <a:cubicBezTo>
                  <a:pt x="2907830" y="16005"/>
                  <a:pt x="2618711" y="18197"/>
                  <a:pt x="2329921" y="14777"/>
                </a:cubicBezTo>
                <a:cubicBezTo>
                  <a:pt x="1580495" y="9866"/>
                  <a:pt x="931222" y="0"/>
                  <a:pt x="181841" y="0"/>
                </a:cubicBezTo>
                <a:cubicBezTo>
                  <a:pt x="-44245" y="0"/>
                  <a:pt x="4866" y="162044"/>
                  <a:pt x="3813" y="206244"/>
                </a:cubicBezTo>
                <a:cubicBezTo>
                  <a:pt x="-6272" y="347395"/>
                  <a:pt x="64456" y="394927"/>
                  <a:pt x="198174" y="383395"/>
                </a:cubicBezTo>
                <a:lnTo>
                  <a:pt x="1064019" y="387780"/>
                </a:lnTo>
                <a:lnTo>
                  <a:pt x="2795708" y="396549"/>
                </a:lnTo>
                <a:cubicBezTo>
                  <a:pt x="2909277" y="397119"/>
                  <a:pt x="3023284" y="400671"/>
                  <a:pt x="3136832" y="398128"/>
                </a:cubicBezTo>
                <a:cubicBezTo>
                  <a:pt x="3275790" y="400627"/>
                  <a:pt x="3299512" y="257767"/>
                  <a:pt x="3288221" y="14689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10"/>
          <p:cNvSpPr/>
          <p:nvPr/>
        </p:nvSpPr>
        <p:spPr>
          <a:xfrm>
            <a:off x="368194" y="422127"/>
            <a:ext cx="8379859" cy="4302579"/>
          </a:xfrm>
          <a:custGeom>
            <a:rect b="b" l="l" r="r" t="t"/>
            <a:pathLst>
              <a:path extrusionOk="0" h="2039137" w="3971497">
                <a:moveTo>
                  <a:pt x="3947725" y="299512"/>
                </a:moveTo>
                <a:cubicBezTo>
                  <a:pt x="3924134" y="113307"/>
                  <a:pt x="3885284" y="33501"/>
                  <a:pt x="3686450" y="8902"/>
                </a:cubicBezTo>
                <a:cubicBezTo>
                  <a:pt x="3601997" y="-3398"/>
                  <a:pt x="3538196" y="330"/>
                  <a:pt x="3453085" y="1250"/>
                </a:cubicBezTo>
                <a:cubicBezTo>
                  <a:pt x="2545650" y="21443"/>
                  <a:pt x="1638390" y="51765"/>
                  <a:pt x="731371" y="878"/>
                </a:cubicBezTo>
                <a:cubicBezTo>
                  <a:pt x="642467" y="-87"/>
                  <a:pt x="553519" y="1250"/>
                  <a:pt x="464769" y="6534"/>
                </a:cubicBezTo>
                <a:cubicBezTo>
                  <a:pt x="385183" y="11292"/>
                  <a:pt x="302374" y="15304"/>
                  <a:pt x="224563" y="33743"/>
                </a:cubicBezTo>
                <a:cubicBezTo>
                  <a:pt x="159908" y="49090"/>
                  <a:pt x="106653" y="83204"/>
                  <a:pt x="86570" y="149329"/>
                </a:cubicBezTo>
                <a:cubicBezTo>
                  <a:pt x="9067" y="671747"/>
                  <a:pt x="-7925" y="1209227"/>
                  <a:pt x="2994" y="1737127"/>
                </a:cubicBezTo>
                <a:cubicBezTo>
                  <a:pt x="7729" y="2035301"/>
                  <a:pt x="225024" y="2012784"/>
                  <a:pt x="454881" y="2012828"/>
                </a:cubicBezTo>
                <a:cubicBezTo>
                  <a:pt x="1452075" y="2021379"/>
                  <a:pt x="2463170" y="2030543"/>
                  <a:pt x="3459136" y="2039138"/>
                </a:cubicBezTo>
                <a:cubicBezTo>
                  <a:pt x="3468432" y="2039138"/>
                  <a:pt x="3468235" y="2024426"/>
                  <a:pt x="3458544" y="2024339"/>
                </a:cubicBezTo>
                <a:cubicBezTo>
                  <a:pt x="2395752" y="2013552"/>
                  <a:pt x="1331030" y="2008487"/>
                  <a:pt x="268237" y="1995157"/>
                </a:cubicBezTo>
                <a:cubicBezTo>
                  <a:pt x="201871" y="1991167"/>
                  <a:pt x="129981" y="1978933"/>
                  <a:pt x="80870" y="1929997"/>
                </a:cubicBezTo>
                <a:cubicBezTo>
                  <a:pt x="27856" y="1877181"/>
                  <a:pt x="19898" y="1797332"/>
                  <a:pt x="17289" y="1726406"/>
                </a:cubicBezTo>
                <a:cubicBezTo>
                  <a:pt x="11150" y="1553355"/>
                  <a:pt x="12904" y="1379647"/>
                  <a:pt x="17289" y="1206596"/>
                </a:cubicBezTo>
                <a:cubicBezTo>
                  <a:pt x="24962" y="897125"/>
                  <a:pt x="46317" y="588368"/>
                  <a:pt x="81352" y="280328"/>
                </a:cubicBezTo>
                <a:cubicBezTo>
                  <a:pt x="89990" y="206026"/>
                  <a:pt x="89333" y="112868"/>
                  <a:pt x="163591" y="71825"/>
                </a:cubicBezTo>
                <a:cubicBezTo>
                  <a:pt x="194285" y="54286"/>
                  <a:pt x="229825" y="46349"/>
                  <a:pt x="264444" y="40978"/>
                </a:cubicBezTo>
                <a:cubicBezTo>
                  <a:pt x="347341" y="28174"/>
                  <a:pt x="431728" y="22408"/>
                  <a:pt x="515502" y="18746"/>
                </a:cubicBezTo>
                <a:cubicBezTo>
                  <a:pt x="692894" y="11029"/>
                  <a:pt x="870483" y="17869"/>
                  <a:pt x="1047743" y="26113"/>
                </a:cubicBezTo>
                <a:cubicBezTo>
                  <a:pt x="1755029" y="63845"/>
                  <a:pt x="2462863" y="37711"/>
                  <a:pt x="3170346" y="20654"/>
                </a:cubicBezTo>
                <a:cubicBezTo>
                  <a:pt x="3346028" y="20478"/>
                  <a:pt x="3500947" y="3289"/>
                  <a:pt x="3675948" y="22605"/>
                </a:cubicBezTo>
                <a:cubicBezTo>
                  <a:pt x="3819576" y="42556"/>
                  <a:pt x="3893001" y="73821"/>
                  <a:pt x="3920034" y="229880"/>
                </a:cubicBezTo>
                <a:cubicBezTo>
                  <a:pt x="4003348" y="663591"/>
                  <a:pt x="3918609" y="1093707"/>
                  <a:pt x="3926392" y="1543489"/>
                </a:cubicBezTo>
                <a:cubicBezTo>
                  <a:pt x="3926568" y="1553092"/>
                  <a:pt x="3940665" y="1547436"/>
                  <a:pt x="3940490" y="1538337"/>
                </a:cubicBezTo>
                <a:cubicBezTo>
                  <a:pt x="3933321" y="1127383"/>
                  <a:pt x="4008215" y="711694"/>
                  <a:pt x="3947725" y="29951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10"/>
          <p:cNvSpPr txBox="1"/>
          <p:nvPr>
            <p:ph idx="1" type="body"/>
          </p:nvPr>
        </p:nvSpPr>
        <p:spPr>
          <a:xfrm>
            <a:off x="823076" y="4261808"/>
            <a:ext cx="5522700" cy="3912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indent="-228600" lvl="0" marL="45720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</a:lstStyle>
          <a:p/>
        </p:txBody>
      </p:sp>
      <p:sp>
        <p:nvSpPr>
          <p:cNvPr id="134" name="Google Shape;134;p10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35" name="Google Shape;135;p10"/>
          <p:cNvSpPr/>
          <p:nvPr/>
        </p:nvSpPr>
        <p:spPr>
          <a:xfrm rot="5400000">
            <a:off x="312168" y="304611"/>
            <a:ext cx="746254" cy="775710"/>
          </a:xfrm>
          <a:custGeom>
            <a:rect b="b" l="l" r="r" t="t"/>
            <a:pathLst>
              <a:path extrusionOk="0" h="367635" w="353675">
                <a:moveTo>
                  <a:pt x="349850" y="316408"/>
                </a:moveTo>
                <a:cubicBezTo>
                  <a:pt x="344216" y="307967"/>
                  <a:pt x="337265" y="300140"/>
                  <a:pt x="331061" y="292094"/>
                </a:cubicBezTo>
                <a:cubicBezTo>
                  <a:pt x="325295" y="284639"/>
                  <a:pt x="312907" y="293387"/>
                  <a:pt x="318542" y="300688"/>
                </a:cubicBezTo>
                <a:cubicBezTo>
                  <a:pt x="320142" y="302661"/>
                  <a:pt x="330951" y="317022"/>
                  <a:pt x="332574" y="318447"/>
                </a:cubicBezTo>
                <a:cubicBezTo>
                  <a:pt x="270198" y="313689"/>
                  <a:pt x="197781" y="305292"/>
                  <a:pt x="142554" y="274598"/>
                </a:cubicBezTo>
                <a:cubicBezTo>
                  <a:pt x="87348" y="239760"/>
                  <a:pt x="52202" y="175937"/>
                  <a:pt x="31747" y="115404"/>
                </a:cubicBezTo>
                <a:cubicBezTo>
                  <a:pt x="20542" y="80171"/>
                  <a:pt x="14804" y="43432"/>
                  <a:pt x="14733" y="6461"/>
                </a:cubicBezTo>
                <a:cubicBezTo>
                  <a:pt x="14733" y="-3318"/>
                  <a:pt x="-44" y="-1323"/>
                  <a:pt x="0" y="7930"/>
                </a:cubicBezTo>
                <a:cubicBezTo>
                  <a:pt x="1184" y="107971"/>
                  <a:pt x="41065" y="213209"/>
                  <a:pt x="119862" y="277470"/>
                </a:cubicBezTo>
                <a:cubicBezTo>
                  <a:pt x="177501" y="318403"/>
                  <a:pt x="263467" y="328116"/>
                  <a:pt x="332705" y="333158"/>
                </a:cubicBezTo>
                <a:cubicBezTo>
                  <a:pt x="322510" y="340196"/>
                  <a:pt x="316437" y="346182"/>
                  <a:pt x="307470" y="353702"/>
                </a:cubicBezTo>
                <a:cubicBezTo>
                  <a:pt x="300301" y="359863"/>
                  <a:pt x="307821" y="372250"/>
                  <a:pt x="315275" y="365848"/>
                </a:cubicBezTo>
                <a:lnTo>
                  <a:pt x="340028" y="344647"/>
                </a:lnTo>
                <a:cubicBezTo>
                  <a:pt x="350048" y="337171"/>
                  <a:pt x="359037" y="328927"/>
                  <a:pt x="349850" y="316408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10"/>
          <p:cNvSpPr/>
          <p:nvPr/>
        </p:nvSpPr>
        <p:spPr>
          <a:xfrm rot="-9525180">
            <a:off x="252849" y="4358394"/>
            <a:ext cx="290510" cy="231333"/>
          </a:xfrm>
          <a:custGeom>
            <a:rect b="b" l="l" r="r" t="t"/>
            <a:pathLst>
              <a:path extrusionOk="0" h="109585" w="137618">
                <a:moveTo>
                  <a:pt x="136999" y="99882"/>
                </a:moveTo>
                <a:cubicBezTo>
                  <a:pt x="113869" y="47085"/>
                  <a:pt x="65635" y="9548"/>
                  <a:pt x="8785" y="104"/>
                </a:cubicBezTo>
                <a:cubicBezTo>
                  <a:pt x="-292" y="-1365"/>
                  <a:pt x="-3910" y="13258"/>
                  <a:pt x="5627" y="14771"/>
                </a:cubicBezTo>
                <a:cubicBezTo>
                  <a:pt x="57435" y="23274"/>
                  <a:pt x="101482" y="57237"/>
                  <a:pt x="122902" y="105166"/>
                </a:cubicBezTo>
                <a:cubicBezTo>
                  <a:pt x="126738" y="113936"/>
                  <a:pt x="140705" y="108323"/>
                  <a:pt x="136999" y="9988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10"/>
          <p:cNvSpPr/>
          <p:nvPr/>
        </p:nvSpPr>
        <p:spPr>
          <a:xfrm rot="-9525180">
            <a:off x="217769" y="4512917"/>
            <a:ext cx="132490" cy="91286"/>
          </a:xfrm>
          <a:custGeom>
            <a:rect b="b" l="l" r="r" t="t"/>
            <a:pathLst>
              <a:path extrusionOk="0" h="43243" w="62762">
                <a:moveTo>
                  <a:pt x="60351" y="30032"/>
                </a:moveTo>
                <a:cubicBezTo>
                  <a:pt x="45705" y="17367"/>
                  <a:pt x="28955" y="7372"/>
                  <a:pt x="10845" y="500"/>
                </a:cubicBezTo>
                <a:cubicBezTo>
                  <a:pt x="2273" y="-2745"/>
                  <a:pt x="-4765" y="10739"/>
                  <a:pt x="4092" y="14093"/>
                </a:cubicBezTo>
                <a:cubicBezTo>
                  <a:pt x="20996" y="20446"/>
                  <a:pt x="36672" y="29731"/>
                  <a:pt x="50353" y="41521"/>
                </a:cubicBezTo>
                <a:cubicBezTo>
                  <a:pt x="57413" y="47594"/>
                  <a:pt x="67410" y="36127"/>
                  <a:pt x="60351" y="30032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" name="Google Shape;138;p10"/>
          <p:cNvSpPr/>
          <p:nvPr/>
        </p:nvSpPr>
        <p:spPr>
          <a:xfrm rot="-167066">
            <a:off x="4934240" y="363639"/>
            <a:ext cx="888144" cy="61489"/>
          </a:xfrm>
          <a:custGeom>
            <a:rect b="b" l="l" r="r" t="t"/>
            <a:pathLst>
              <a:path extrusionOk="0" h="29142" w="420923">
                <a:moveTo>
                  <a:pt x="413489" y="13189"/>
                </a:moveTo>
                <a:cubicBezTo>
                  <a:pt x="278455" y="16526"/>
                  <a:pt x="143334" y="12132"/>
                  <a:pt x="8805" y="34"/>
                </a:cubicBezTo>
                <a:cubicBezTo>
                  <a:pt x="-293" y="-799"/>
                  <a:pt x="-3933" y="13847"/>
                  <a:pt x="5670" y="14702"/>
                </a:cubicBezTo>
                <a:cubicBezTo>
                  <a:pt x="141449" y="26940"/>
                  <a:pt x="277798" y="31404"/>
                  <a:pt x="414081" y="28076"/>
                </a:cubicBezTo>
                <a:cubicBezTo>
                  <a:pt x="423377" y="27769"/>
                  <a:pt x="423223" y="12970"/>
                  <a:pt x="413489" y="13189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" name="Google Shape;139;p10"/>
          <p:cNvSpPr/>
          <p:nvPr/>
        </p:nvSpPr>
        <p:spPr>
          <a:xfrm rot="-167066">
            <a:off x="5876367" y="368207"/>
            <a:ext cx="86889" cy="31179"/>
          </a:xfrm>
          <a:custGeom>
            <a:rect b="b" l="l" r="r" t="t"/>
            <a:pathLst>
              <a:path extrusionOk="0" h="14777" w="41180">
                <a:moveTo>
                  <a:pt x="33693" y="0"/>
                </a:moveTo>
                <a:lnTo>
                  <a:pt x="6835" y="0"/>
                </a:lnTo>
                <a:cubicBezTo>
                  <a:pt x="-2461" y="0"/>
                  <a:pt x="-2286" y="14777"/>
                  <a:pt x="7427" y="14777"/>
                </a:cubicBezTo>
                <a:lnTo>
                  <a:pt x="34307" y="14777"/>
                </a:lnTo>
                <a:cubicBezTo>
                  <a:pt x="43669" y="14777"/>
                  <a:pt x="43471" y="0"/>
                  <a:pt x="33693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0" name="Google Shape;140;p10"/>
          <p:cNvSpPr/>
          <p:nvPr/>
        </p:nvSpPr>
        <p:spPr>
          <a:xfrm rot="-167066">
            <a:off x="6046138" y="354459"/>
            <a:ext cx="299726" cy="40681"/>
          </a:xfrm>
          <a:custGeom>
            <a:rect b="b" l="l" r="r" t="t"/>
            <a:pathLst>
              <a:path extrusionOk="0" h="19280" w="142051">
                <a:moveTo>
                  <a:pt x="136384" y="4500"/>
                </a:moveTo>
                <a:lnTo>
                  <a:pt x="8783" y="5"/>
                </a:lnTo>
                <a:cubicBezTo>
                  <a:pt x="-272" y="-323"/>
                  <a:pt x="-3933" y="14344"/>
                  <a:pt x="5648" y="14695"/>
                </a:cubicBezTo>
                <a:lnTo>
                  <a:pt x="133227" y="19277"/>
                </a:lnTo>
                <a:cubicBezTo>
                  <a:pt x="142282" y="19518"/>
                  <a:pt x="146031" y="4851"/>
                  <a:pt x="136384" y="450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" name="Google Shape;141;p10"/>
          <p:cNvSpPr/>
          <p:nvPr/>
        </p:nvSpPr>
        <p:spPr>
          <a:xfrm rot="5400000">
            <a:off x="8280263" y="2495763"/>
            <a:ext cx="850640" cy="154977"/>
          </a:xfrm>
          <a:custGeom>
            <a:rect b="b" l="l" r="r" t="t"/>
            <a:pathLst>
              <a:path extrusionOk="0" h="73536" w="403625">
                <a:moveTo>
                  <a:pt x="402034" y="57995"/>
                </a:moveTo>
                <a:cubicBezTo>
                  <a:pt x="349920" y="-4643"/>
                  <a:pt x="347223" y="-12273"/>
                  <a:pt x="293815" y="54948"/>
                </a:cubicBezTo>
                <a:cubicBezTo>
                  <a:pt x="244682" y="-17404"/>
                  <a:pt x="251829" y="2986"/>
                  <a:pt x="191361" y="49225"/>
                </a:cubicBezTo>
                <a:cubicBezTo>
                  <a:pt x="145320" y="-15189"/>
                  <a:pt x="150911" y="-15343"/>
                  <a:pt x="96669" y="42648"/>
                </a:cubicBezTo>
                <a:cubicBezTo>
                  <a:pt x="86321" y="25893"/>
                  <a:pt x="71785" y="12113"/>
                  <a:pt x="54508" y="2657"/>
                </a:cubicBezTo>
                <a:cubicBezTo>
                  <a:pt x="43897" y="-1442"/>
                  <a:pt x="13290" y="41442"/>
                  <a:pt x="2152" y="49554"/>
                </a:cubicBezTo>
                <a:cubicBezTo>
                  <a:pt x="-4644" y="56548"/>
                  <a:pt x="6230" y="65932"/>
                  <a:pt x="12983" y="58982"/>
                </a:cubicBezTo>
                <a:lnTo>
                  <a:pt x="52009" y="18838"/>
                </a:lnTo>
                <a:cubicBezTo>
                  <a:pt x="82462" y="34426"/>
                  <a:pt x="86825" y="72531"/>
                  <a:pt x="100243" y="59552"/>
                </a:cubicBezTo>
                <a:lnTo>
                  <a:pt x="120852" y="38307"/>
                </a:lnTo>
                <a:cubicBezTo>
                  <a:pt x="130455" y="27871"/>
                  <a:pt x="145298" y="3447"/>
                  <a:pt x="155800" y="26621"/>
                </a:cubicBezTo>
                <a:cubicBezTo>
                  <a:pt x="197105" y="84085"/>
                  <a:pt x="181473" y="72663"/>
                  <a:pt x="233785" y="33330"/>
                </a:cubicBezTo>
                <a:cubicBezTo>
                  <a:pt x="249659" y="14036"/>
                  <a:pt x="257223" y="29405"/>
                  <a:pt x="267264" y="44731"/>
                </a:cubicBezTo>
                <a:lnTo>
                  <a:pt x="286843" y="71040"/>
                </a:lnTo>
                <a:cubicBezTo>
                  <a:pt x="300195" y="86058"/>
                  <a:pt x="326855" y="28594"/>
                  <a:pt x="341106" y="23990"/>
                </a:cubicBezTo>
                <a:cubicBezTo>
                  <a:pt x="357462" y="17522"/>
                  <a:pt x="377238" y="56614"/>
                  <a:pt x="389493" y="66611"/>
                </a:cubicBezTo>
                <a:cubicBezTo>
                  <a:pt x="395632" y="73671"/>
                  <a:pt x="408020" y="64945"/>
                  <a:pt x="402034" y="57995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45700" lIns="91425" spcFirstLastPara="1" rIns="91425" wrap="square" tIns="4570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>
              <a:solidFill>
                <a:srgbClr val="000000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3_1">
    <p:spTree>
      <p:nvGrpSpPr>
        <p:cNvPr id="2485" name="Shape 24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6" name="Google Shape;2486;p95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87" name="Google Shape;2487;p95"/>
          <p:cNvSpPr txBox="1"/>
          <p:nvPr>
            <p:ph type="title"/>
          </p:nvPr>
        </p:nvSpPr>
        <p:spPr>
          <a:xfrm>
            <a:off x="979600" y="642175"/>
            <a:ext cx="4953900" cy="1004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488" name="Google Shape;2488;p95"/>
          <p:cNvSpPr txBox="1"/>
          <p:nvPr>
            <p:ph idx="1" type="subTitle"/>
          </p:nvPr>
        </p:nvSpPr>
        <p:spPr>
          <a:xfrm>
            <a:off x="979600" y="1901476"/>
            <a:ext cx="4953900" cy="815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489" name="Google Shape;2489;p95"/>
          <p:cNvSpPr txBox="1"/>
          <p:nvPr/>
        </p:nvSpPr>
        <p:spPr>
          <a:xfrm>
            <a:off x="802375" y="3580498"/>
            <a:ext cx="4959600" cy="5127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CREDITS: This presentation template was created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b="1"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,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including icons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 and infographics &amp; images by </a:t>
            </a:r>
            <a:r>
              <a:rPr b="1" lang="en" sz="1200">
                <a:solidFill>
                  <a:schemeClr val="dk1"/>
                </a:solidFill>
                <a:uFill>
                  <a:noFill/>
                </a:u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b="1" sz="12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grpSp>
        <p:nvGrpSpPr>
          <p:cNvPr id="2490" name="Google Shape;2490;p95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2491" name="Google Shape;2491;p9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9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9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9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95" name="Google Shape;2495;p95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96" name="Google Shape;2496;p95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97" name="Google Shape;2497;p95"/>
          <p:cNvGrpSpPr/>
          <p:nvPr/>
        </p:nvGrpSpPr>
        <p:grpSpPr>
          <a:xfrm flipH="1">
            <a:off x="-1113124" y="-1583272"/>
            <a:ext cx="1915490" cy="2459786"/>
            <a:chOff x="2659350" y="1746500"/>
            <a:chExt cx="379350" cy="487125"/>
          </a:xfrm>
        </p:grpSpPr>
        <p:sp>
          <p:nvSpPr>
            <p:cNvPr id="2498" name="Google Shape;2498;p9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9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9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01" name="Google Shape;2501;p95"/>
          <p:cNvSpPr/>
          <p:nvPr/>
        </p:nvSpPr>
        <p:spPr>
          <a:xfrm flipH="1" rot="10800000">
            <a:off x="2181092" y="4799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2" name="Google Shape;2502;p95"/>
          <p:cNvSpPr/>
          <p:nvPr/>
        </p:nvSpPr>
        <p:spPr>
          <a:xfrm flipH="1" rot="10800000">
            <a:off x="7048941" y="33688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03" name="Google Shape;2503;p95"/>
          <p:cNvSpPr/>
          <p:nvPr/>
        </p:nvSpPr>
        <p:spPr>
          <a:xfrm flipH="1" rot="10800000">
            <a:off x="8643139" y="451351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04" name="Google Shape;2504;p95"/>
          <p:cNvGrpSpPr/>
          <p:nvPr/>
        </p:nvGrpSpPr>
        <p:grpSpPr>
          <a:xfrm>
            <a:off x="8565936" y="2543477"/>
            <a:ext cx="307124" cy="305294"/>
            <a:chOff x="1026043" y="1162815"/>
            <a:chExt cx="307124" cy="305294"/>
          </a:xfrm>
        </p:grpSpPr>
        <p:sp>
          <p:nvSpPr>
            <p:cNvPr id="2505" name="Google Shape;2505;p9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9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9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9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9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9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9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9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13" name="Google Shape;2513;p95"/>
          <p:cNvSpPr/>
          <p:nvPr/>
        </p:nvSpPr>
        <p:spPr>
          <a:xfrm flipH="1" rot="10800000">
            <a:off x="5104921" y="4223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14">
    <p:spTree>
      <p:nvGrpSpPr>
        <p:cNvPr id="2514" name="Shape 2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5" name="Google Shape;2515;p96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16" name="Google Shape;2516;p96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17" name="Google Shape;2517;p96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2518" name="Google Shape;2518;p96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96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96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96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96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96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96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96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26" name="Google Shape;2526;p96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2527" name="Google Shape;2527;p9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9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29" name="Google Shape;2529;p96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0" name="Google Shape;2530;p96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2531" name="Google Shape;2531;p96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96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96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96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96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36" name="Google Shape;2536;p96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2537" name="Google Shape;2537;p96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96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96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0" name="Google Shape;2540;p96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2541" name="Google Shape;2541;p96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96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43" name="Google Shape;2543;p96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4" name="Google Shape;2544;p96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5" name="Google Shape;2545;p96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6" name="Google Shape;2546;p96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7" name="Google Shape;2547;p96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8" name="Google Shape;2548;p96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14_1">
    <p:spTree>
      <p:nvGrpSpPr>
        <p:cNvPr id="2549" name="Shape 2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0" name="Google Shape;2550;p97"/>
          <p:cNvSpPr/>
          <p:nvPr/>
        </p:nvSpPr>
        <p:spPr>
          <a:xfrm flipH="1" rot="10800000">
            <a:off x="-3335934" y="4390282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1" name="Google Shape;2551;p97"/>
          <p:cNvSpPr/>
          <p:nvPr/>
        </p:nvSpPr>
        <p:spPr>
          <a:xfrm flipH="1" rot="10800000">
            <a:off x="6652416" y="-1583268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2" name="Google Shape;2552;p97"/>
          <p:cNvSpPr/>
          <p:nvPr/>
        </p:nvSpPr>
        <p:spPr>
          <a:xfrm flipH="1" rot="10800000">
            <a:off x="1920142" y="4470671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3" name="Google Shape;2553;p97"/>
          <p:cNvSpPr/>
          <p:nvPr/>
        </p:nvSpPr>
        <p:spPr>
          <a:xfrm flipH="1" rot="10800000">
            <a:off x="8271314" y="3824986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54" name="Google Shape;2554;p97"/>
          <p:cNvSpPr/>
          <p:nvPr/>
        </p:nvSpPr>
        <p:spPr>
          <a:xfrm flipH="1" rot="10800000">
            <a:off x="1853114" y="55274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55" name="Google Shape;2555;p97"/>
          <p:cNvGrpSpPr/>
          <p:nvPr/>
        </p:nvGrpSpPr>
        <p:grpSpPr>
          <a:xfrm flipH="1" rot="-5400000">
            <a:off x="-1004624" y="3805865"/>
            <a:ext cx="1915490" cy="2459786"/>
            <a:chOff x="2659350" y="1746500"/>
            <a:chExt cx="379350" cy="487125"/>
          </a:xfrm>
        </p:grpSpPr>
        <p:sp>
          <p:nvSpPr>
            <p:cNvPr id="2556" name="Google Shape;2556;p97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97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97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59" name="Google Shape;2559;p97"/>
          <p:cNvSpPr/>
          <p:nvPr/>
        </p:nvSpPr>
        <p:spPr>
          <a:xfrm flipH="1" rot="10800000">
            <a:off x="7435646" y="119353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60" name="Google Shape;2560;p97"/>
          <p:cNvGrpSpPr/>
          <p:nvPr/>
        </p:nvGrpSpPr>
        <p:grpSpPr>
          <a:xfrm flipH="1" rot="10800000">
            <a:off x="7693887" y="-941801"/>
            <a:ext cx="2408503" cy="2408503"/>
            <a:chOff x="7349044" y="3624409"/>
            <a:chExt cx="2408503" cy="2408503"/>
          </a:xfrm>
        </p:grpSpPr>
        <p:sp>
          <p:nvSpPr>
            <p:cNvPr id="2561" name="Google Shape;2561;p97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97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97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97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65" name="Google Shape;2565;p97"/>
          <p:cNvGrpSpPr/>
          <p:nvPr/>
        </p:nvGrpSpPr>
        <p:grpSpPr>
          <a:xfrm flipH="1" rot="10800000">
            <a:off x="7964211" y="2127664"/>
            <a:ext cx="307124" cy="305294"/>
            <a:chOff x="1026043" y="1162815"/>
            <a:chExt cx="307124" cy="305294"/>
          </a:xfrm>
        </p:grpSpPr>
        <p:sp>
          <p:nvSpPr>
            <p:cNvPr id="2566" name="Google Shape;2566;p97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97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97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97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97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97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97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97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4" name="Google Shape;2574;p97"/>
          <p:cNvGrpSpPr/>
          <p:nvPr/>
        </p:nvGrpSpPr>
        <p:grpSpPr>
          <a:xfrm flipH="1" rot="10800000">
            <a:off x="1002003" y="1466691"/>
            <a:ext cx="309000" cy="305294"/>
            <a:chOff x="8360310" y="1124637"/>
            <a:chExt cx="309000" cy="305294"/>
          </a:xfrm>
        </p:grpSpPr>
        <p:sp>
          <p:nvSpPr>
            <p:cNvPr id="2575" name="Google Shape;2575;p97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97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97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97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97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97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97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97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83" name="Google Shape;2583;p97"/>
          <p:cNvSpPr/>
          <p:nvPr/>
        </p:nvSpPr>
        <p:spPr>
          <a:xfrm flipH="1" rot="10800000">
            <a:off x="7283516" y="4360855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4" name="Google Shape;2584;p97"/>
          <p:cNvSpPr/>
          <p:nvPr/>
        </p:nvSpPr>
        <p:spPr>
          <a:xfrm flipH="1" rot="10800000">
            <a:off x="1183015" y="2869633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85" name="Google Shape;2585;p97"/>
          <p:cNvSpPr/>
          <p:nvPr/>
        </p:nvSpPr>
        <p:spPr>
          <a:xfrm flipH="1" rot="10800000">
            <a:off x="215042" y="2494309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2589" name="Shape 2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" name="Google Shape;2590;p99"/>
          <p:cNvSpPr/>
          <p:nvPr/>
        </p:nvSpPr>
        <p:spPr>
          <a:xfrm>
            <a:off x="-916304" y="1651848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1" name="Google Shape;2591;p99"/>
          <p:cNvSpPr txBox="1"/>
          <p:nvPr>
            <p:ph type="ctrTitle"/>
          </p:nvPr>
        </p:nvSpPr>
        <p:spPr>
          <a:xfrm>
            <a:off x="694625" y="1067725"/>
            <a:ext cx="3984600" cy="23037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592" name="Google Shape;2592;p99"/>
          <p:cNvSpPr txBox="1"/>
          <p:nvPr>
            <p:ph idx="1" type="subTitle"/>
          </p:nvPr>
        </p:nvSpPr>
        <p:spPr>
          <a:xfrm>
            <a:off x="694625" y="3658250"/>
            <a:ext cx="3984600" cy="475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593" name="Google Shape;2593;p99"/>
          <p:cNvSpPr/>
          <p:nvPr/>
        </p:nvSpPr>
        <p:spPr>
          <a:xfrm>
            <a:off x="7657825" y="3103799"/>
            <a:ext cx="2995303" cy="1721654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4" name="Google Shape;2594;p99"/>
          <p:cNvSpPr/>
          <p:nvPr/>
        </p:nvSpPr>
        <p:spPr>
          <a:xfrm>
            <a:off x="4915753" y="1077160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5" name="Google Shape;2595;p99"/>
          <p:cNvSpPr/>
          <p:nvPr/>
        </p:nvSpPr>
        <p:spPr>
          <a:xfrm>
            <a:off x="4783587" y="385331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96" name="Google Shape;2596;p99"/>
          <p:cNvSpPr/>
          <p:nvPr/>
        </p:nvSpPr>
        <p:spPr>
          <a:xfrm>
            <a:off x="4411271" y="2840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97" name="Google Shape;2597;p99"/>
          <p:cNvGrpSpPr/>
          <p:nvPr/>
        </p:nvGrpSpPr>
        <p:grpSpPr>
          <a:xfrm>
            <a:off x="7516598" y="1031800"/>
            <a:ext cx="309000" cy="305294"/>
            <a:chOff x="8360310" y="1124637"/>
            <a:chExt cx="309000" cy="305294"/>
          </a:xfrm>
        </p:grpSpPr>
        <p:sp>
          <p:nvSpPr>
            <p:cNvPr id="2598" name="Google Shape;2598;p99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99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99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99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99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99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99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99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06" name="Google Shape;2606;p99"/>
          <p:cNvSpPr/>
          <p:nvPr/>
        </p:nvSpPr>
        <p:spPr>
          <a:xfrm>
            <a:off x="8620554" y="294921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07" name="Google Shape;2607;p99"/>
          <p:cNvGrpSpPr/>
          <p:nvPr/>
        </p:nvGrpSpPr>
        <p:grpSpPr>
          <a:xfrm>
            <a:off x="2935349" y="553799"/>
            <a:ext cx="476564" cy="301542"/>
            <a:chOff x="591136" y="2177236"/>
            <a:chExt cx="476564" cy="301542"/>
          </a:xfrm>
        </p:grpSpPr>
        <p:sp>
          <p:nvSpPr>
            <p:cNvPr id="2608" name="Google Shape;2608;p99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99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0" name="Google Shape;2610;p99"/>
          <p:cNvGrpSpPr/>
          <p:nvPr/>
        </p:nvGrpSpPr>
        <p:grpSpPr>
          <a:xfrm>
            <a:off x="6254794" y="328409"/>
            <a:ext cx="474643" cy="301588"/>
            <a:chOff x="7593894" y="395296"/>
            <a:chExt cx="474643" cy="301588"/>
          </a:xfrm>
        </p:grpSpPr>
        <p:sp>
          <p:nvSpPr>
            <p:cNvPr id="2611" name="Google Shape;2611;p99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99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13" name="Google Shape;2613;p99"/>
          <p:cNvGrpSpPr/>
          <p:nvPr/>
        </p:nvGrpSpPr>
        <p:grpSpPr>
          <a:xfrm>
            <a:off x="8426093" y="1788930"/>
            <a:ext cx="474643" cy="299712"/>
            <a:chOff x="7729218" y="1694205"/>
            <a:chExt cx="474643" cy="299712"/>
          </a:xfrm>
        </p:grpSpPr>
        <p:sp>
          <p:nvSpPr>
            <p:cNvPr id="2614" name="Google Shape;2614;p99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99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16" name="Google Shape;2616;p99"/>
          <p:cNvSpPr/>
          <p:nvPr/>
        </p:nvSpPr>
        <p:spPr>
          <a:xfrm>
            <a:off x="6755103" y="9021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7" name="Google Shape;2617;p99"/>
          <p:cNvSpPr/>
          <p:nvPr/>
        </p:nvSpPr>
        <p:spPr>
          <a:xfrm>
            <a:off x="7430937" y="40048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8" name="Google Shape;2618;p99"/>
          <p:cNvSpPr/>
          <p:nvPr/>
        </p:nvSpPr>
        <p:spPr>
          <a:xfrm>
            <a:off x="7127498" y="4520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19" name="Google Shape;2619;p99"/>
          <p:cNvSpPr/>
          <p:nvPr/>
        </p:nvSpPr>
        <p:spPr>
          <a:xfrm>
            <a:off x="3942435" y="447067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20" name="Google Shape;2620;p99"/>
          <p:cNvSpPr/>
          <p:nvPr/>
        </p:nvSpPr>
        <p:spPr>
          <a:xfrm>
            <a:off x="5520617" y="4619579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21" name="Google Shape;2621;p99"/>
          <p:cNvGrpSpPr/>
          <p:nvPr/>
        </p:nvGrpSpPr>
        <p:grpSpPr>
          <a:xfrm>
            <a:off x="-421852" y="-181433"/>
            <a:ext cx="1985536" cy="1455081"/>
            <a:chOff x="238125" y="896375"/>
            <a:chExt cx="635575" cy="465775"/>
          </a:xfrm>
        </p:grpSpPr>
        <p:sp>
          <p:nvSpPr>
            <p:cNvPr id="2622" name="Google Shape;2622;p9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9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9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9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9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27" name="Google Shape;2627;p99"/>
          <p:cNvGrpSpPr/>
          <p:nvPr/>
        </p:nvGrpSpPr>
        <p:grpSpPr>
          <a:xfrm>
            <a:off x="8000380" y="-657975"/>
            <a:ext cx="1340699" cy="1721646"/>
            <a:chOff x="2659350" y="1746500"/>
            <a:chExt cx="379350" cy="487125"/>
          </a:xfrm>
        </p:grpSpPr>
        <p:sp>
          <p:nvSpPr>
            <p:cNvPr id="2628" name="Google Shape;2628;p99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99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99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1" name="Google Shape;2631;p99"/>
          <p:cNvGrpSpPr/>
          <p:nvPr/>
        </p:nvGrpSpPr>
        <p:grpSpPr>
          <a:xfrm>
            <a:off x="1251424" y="4362736"/>
            <a:ext cx="476564" cy="301542"/>
            <a:chOff x="591136" y="2177236"/>
            <a:chExt cx="476564" cy="301542"/>
          </a:xfrm>
        </p:grpSpPr>
        <p:sp>
          <p:nvSpPr>
            <p:cNvPr id="2632" name="Google Shape;2632;p99"/>
            <p:cNvSpPr/>
            <p:nvPr/>
          </p:nvSpPr>
          <p:spPr>
            <a:xfrm>
              <a:off x="600471" y="2186525"/>
              <a:ext cx="457895" cy="282964"/>
            </a:xfrm>
            <a:custGeom>
              <a:rect b="b" l="l" r="r" t="t"/>
              <a:pathLst>
                <a:path extrusionOk="0" h="6184" w="10007">
                  <a:moveTo>
                    <a:pt x="4719" y="1"/>
                  </a:moveTo>
                  <a:lnTo>
                    <a:pt x="4393" y="41"/>
                  </a:lnTo>
                  <a:lnTo>
                    <a:pt x="4109" y="163"/>
                  </a:lnTo>
                  <a:lnTo>
                    <a:pt x="3824" y="285"/>
                  </a:lnTo>
                  <a:lnTo>
                    <a:pt x="3580" y="448"/>
                  </a:lnTo>
                  <a:lnTo>
                    <a:pt x="3336" y="651"/>
                  </a:lnTo>
                  <a:lnTo>
                    <a:pt x="3132" y="895"/>
                  </a:lnTo>
                  <a:lnTo>
                    <a:pt x="2970" y="1180"/>
                  </a:lnTo>
                  <a:lnTo>
                    <a:pt x="2848" y="1465"/>
                  </a:lnTo>
                  <a:lnTo>
                    <a:pt x="2766" y="1750"/>
                  </a:lnTo>
                  <a:lnTo>
                    <a:pt x="2685" y="2075"/>
                  </a:lnTo>
                  <a:lnTo>
                    <a:pt x="2644" y="2360"/>
                  </a:lnTo>
                  <a:lnTo>
                    <a:pt x="2644" y="2685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726"/>
                  </a:lnTo>
                  <a:lnTo>
                    <a:pt x="1709" y="2685"/>
                  </a:lnTo>
                  <a:lnTo>
                    <a:pt x="1424" y="2685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29" y="3092"/>
                  </a:lnTo>
                  <a:lnTo>
                    <a:pt x="407" y="3255"/>
                  </a:lnTo>
                  <a:lnTo>
                    <a:pt x="204" y="3539"/>
                  </a:lnTo>
                  <a:lnTo>
                    <a:pt x="41" y="3905"/>
                  </a:lnTo>
                  <a:lnTo>
                    <a:pt x="0" y="4312"/>
                  </a:lnTo>
                  <a:lnTo>
                    <a:pt x="0" y="4678"/>
                  </a:lnTo>
                  <a:lnTo>
                    <a:pt x="82" y="5044"/>
                  </a:lnTo>
                  <a:lnTo>
                    <a:pt x="244" y="5410"/>
                  </a:lnTo>
                  <a:lnTo>
                    <a:pt x="366" y="5532"/>
                  </a:lnTo>
                  <a:lnTo>
                    <a:pt x="529" y="5695"/>
                  </a:lnTo>
                  <a:lnTo>
                    <a:pt x="814" y="5899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3" y="6183"/>
                  </a:lnTo>
                  <a:lnTo>
                    <a:pt x="3580" y="6183"/>
                  </a:lnTo>
                  <a:lnTo>
                    <a:pt x="4678" y="6143"/>
                  </a:lnTo>
                  <a:lnTo>
                    <a:pt x="5776" y="6102"/>
                  </a:lnTo>
                  <a:lnTo>
                    <a:pt x="6834" y="6021"/>
                  </a:lnTo>
                  <a:lnTo>
                    <a:pt x="7932" y="5939"/>
                  </a:lnTo>
                  <a:lnTo>
                    <a:pt x="8583" y="5817"/>
                  </a:lnTo>
                  <a:lnTo>
                    <a:pt x="8908" y="5736"/>
                  </a:lnTo>
                  <a:lnTo>
                    <a:pt x="9193" y="5614"/>
                  </a:lnTo>
                  <a:lnTo>
                    <a:pt x="9478" y="5451"/>
                  </a:lnTo>
                  <a:lnTo>
                    <a:pt x="9722" y="5288"/>
                  </a:lnTo>
                  <a:lnTo>
                    <a:pt x="9885" y="5044"/>
                  </a:lnTo>
                  <a:lnTo>
                    <a:pt x="9966" y="4760"/>
                  </a:lnTo>
                  <a:lnTo>
                    <a:pt x="10007" y="4556"/>
                  </a:lnTo>
                  <a:lnTo>
                    <a:pt x="10007" y="4353"/>
                  </a:lnTo>
                  <a:lnTo>
                    <a:pt x="9925" y="4150"/>
                  </a:lnTo>
                  <a:lnTo>
                    <a:pt x="9844" y="3987"/>
                  </a:lnTo>
                  <a:lnTo>
                    <a:pt x="9722" y="3783"/>
                  </a:lnTo>
                  <a:lnTo>
                    <a:pt x="9600" y="3661"/>
                  </a:lnTo>
                  <a:lnTo>
                    <a:pt x="9437" y="3539"/>
                  </a:lnTo>
                  <a:lnTo>
                    <a:pt x="9234" y="3417"/>
                  </a:lnTo>
                  <a:lnTo>
                    <a:pt x="9071" y="3377"/>
                  </a:lnTo>
                  <a:lnTo>
                    <a:pt x="8868" y="3336"/>
                  </a:lnTo>
                  <a:lnTo>
                    <a:pt x="8664" y="3295"/>
                  </a:lnTo>
                  <a:lnTo>
                    <a:pt x="8461" y="3336"/>
                  </a:lnTo>
                  <a:lnTo>
                    <a:pt x="8054" y="3417"/>
                  </a:lnTo>
                  <a:lnTo>
                    <a:pt x="7688" y="3621"/>
                  </a:lnTo>
                  <a:lnTo>
                    <a:pt x="7769" y="3458"/>
                  </a:lnTo>
                  <a:lnTo>
                    <a:pt x="7810" y="3336"/>
                  </a:lnTo>
                  <a:lnTo>
                    <a:pt x="7810" y="3011"/>
                  </a:lnTo>
                  <a:lnTo>
                    <a:pt x="7769" y="2726"/>
                  </a:lnTo>
                  <a:lnTo>
                    <a:pt x="7688" y="2563"/>
                  </a:lnTo>
                  <a:lnTo>
                    <a:pt x="7607" y="2441"/>
                  </a:lnTo>
                  <a:lnTo>
                    <a:pt x="7485" y="2360"/>
                  </a:lnTo>
                  <a:lnTo>
                    <a:pt x="7363" y="2278"/>
                  </a:lnTo>
                  <a:lnTo>
                    <a:pt x="7078" y="2156"/>
                  </a:lnTo>
                  <a:lnTo>
                    <a:pt x="6631" y="2156"/>
                  </a:lnTo>
                  <a:lnTo>
                    <a:pt x="6468" y="2197"/>
                  </a:lnTo>
                  <a:lnTo>
                    <a:pt x="6549" y="1912"/>
                  </a:lnTo>
                  <a:lnTo>
                    <a:pt x="6590" y="1628"/>
                  </a:lnTo>
                  <a:lnTo>
                    <a:pt x="6549" y="1302"/>
                  </a:lnTo>
                  <a:lnTo>
                    <a:pt x="6468" y="1017"/>
                  </a:lnTo>
                  <a:lnTo>
                    <a:pt x="6305" y="733"/>
                  </a:lnTo>
                  <a:lnTo>
                    <a:pt x="6102" y="489"/>
                  </a:lnTo>
                  <a:lnTo>
                    <a:pt x="5898" y="285"/>
                  </a:lnTo>
                  <a:lnTo>
                    <a:pt x="5614" y="123"/>
                  </a:lnTo>
                  <a:lnTo>
                    <a:pt x="5329" y="41"/>
                  </a:lnTo>
                  <a:lnTo>
                    <a:pt x="50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99"/>
            <p:cNvSpPr/>
            <p:nvPr/>
          </p:nvSpPr>
          <p:spPr>
            <a:xfrm>
              <a:off x="591136" y="2177236"/>
              <a:ext cx="476564" cy="301542"/>
            </a:xfrm>
            <a:custGeom>
              <a:rect b="b" l="l" r="r" t="t"/>
              <a:pathLst>
                <a:path extrusionOk="0" h="6590" w="10415">
                  <a:moveTo>
                    <a:pt x="5329" y="407"/>
                  </a:moveTo>
                  <a:lnTo>
                    <a:pt x="5533" y="448"/>
                  </a:lnTo>
                  <a:lnTo>
                    <a:pt x="5736" y="529"/>
                  </a:lnTo>
                  <a:lnTo>
                    <a:pt x="5899" y="610"/>
                  </a:lnTo>
                  <a:lnTo>
                    <a:pt x="6062" y="732"/>
                  </a:lnTo>
                  <a:lnTo>
                    <a:pt x="6224" y="854"/>
                  </a:lnTo>
                  <a:lnTo>
                    <a:pt x="6346" y="1017"/>
                  </a:lnTo>
                  <a:lnTo>
                    <a:pt x="6428" y="1180"/>
                  </a:lnTo>
                  <a:lnTo>
                    <a:pt x="6509" y="1383"/>
                  </a:lnTo>
                  <a:lnTo>
                    <a:pt x="6550" y="1546"/>
                  </a:lnTo>
                  <a:lnTo>
                    <a:pt x="6590" y="1749"/>
                  </a:lnTo>
                  <a:lnTo>
                    <a:pt x="6590" y="1953"/>
                  </a:lnTo>
                  <a:lnTo>
                    <a:pt x="6550" y="2115"/>
                  </a:lnTo>
                  <a:lnTo>
                    <a:pt x="6509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3"/>
                  </a:lnTo>
                  <a:lnTo>
                    <a:pt x="6712" y="2603"/>
                  </a:lnTo>
                  <a:lnTo>
                    <a:pt x="6997" y="2563"/>
                  </a:lnTo>
                  <a:lnTo>
                    <a:pt x="7241" y="2563"/>
                  </a:lnTo>
                  <a:lnTo>
                    <a:pt x="7445" y="2644"/>
                  </a:lnTo>
                  <a:lnTo>
                    <a:pt x="7607" y="2807"/>
                  </a:lnTo>
                  <a:lnTo>
                    <a:pt x="7770" y="2970"/>
                  </a:lnTo>
                  <a:lnTo>
                    <a:pt x="7811" y="3214"/>
                  </a:lnTo>
                  <a:lnTo>
                    <a:pt x="7811" y="3458"/>
                  </a:lnTo>
                  <a:lnTo>
                    <a:pt x="7729" y="3702"/>
                  </a:lnTo>
                  <a:lnTo>
                    <a:pt x="7689" y="3783"/>
                  </a:lnTo>
                  <a:lnTo>
                    <a:pt x="7689" y="3824"/>
                  </a:lnTo>
                  <a:lnTo>
                    <a:pt x="7770" y="3946"/>
                  </a:lnTo>
                  <a:lnTo>
                    <a:pt x="7851" y="3986"/>
                  </a:lnTo>
                  <a:lnTo>
                    <a:pt x="7973" y="3986"/>
                  </a:lnTo>
                  <a:lnTo>
                    <a:pt x="8299" y="3824"/>
                  </a:lnTo>
                  <a:lnTo>
                    <a:pt x="8665" y="3742"/>
                  </a:lnTo>
                  <a:lnTo>
                    <a:pt x="9031" y="3702"/>
                  </a:lnTo>
                  <a:lnTo>
                    <a:pt x="9194" y="3742"/>
                  </a:lnTo>
                  <a:lnTo>
                    <a:pt x="9397" y="3824"/>
                  </a:lnTo>
                  <a:lnTo>
                    <a:pt x="9519" y="3905"/>
                  </a:lnTo>
                  <a:lnTo>
                    <a:pt x="9641" y="3986"/>
                  </a:lnTo>
                  <a:lnTo>
                    <a:pt x="9763" y="4108"/>
                  </a:lnTo>
                  <a:lnTo>
                    <a:pt x="9885" y="4271"/>
                  </a:lnTo>
                  <a:lnTo>
                    <a:pt x="9967" y="4393"/>
                  </a:lnTo>
                  <a:lnTo>
                    <a:pt x="10007" y="4556"/>
                  </a:lnTo>
                  <a:lnTo>
                    <a:pt x="10007" y="4719"/>
                  </a:lnTo>
                  <a:lnTo>
                    <a:pt x="10007" y="4922"/>
                  </a:lnTo>
                  <a:lnTo>
                    <a:pt x="9885" y="5166"/>
                  </a:lnTo>
                  <a:lnTo>
                    <a:pt x="9723" y="5369"/>
                  </a:lnTo>
                  <a:lnTo>
                    <a:pt x="9519" y="5573"/>
                  </a:lnTo>
                  <a:lnTo>
                    <a:pt x="9234" y="5695"/>
                  </a:lnTo>
                  <a:lnTo>
                    <a:pt x="8950" y="5776"/>
                  </a:lnTo>
                  <a:lnTo>
                    <a:pt x="8665" y="5858"/>
                  </a:lnTo>
                  <a:lnTo>
                    <a:pt x="8136" y="5939"/>
                  </a:lnTo>
                  <a:lnTo>
                    <a:pt x="6753" y="6061"/>
                  </a:lnTo>
                  <a:lnTo>
                    <a:pt x="5411" y="6142"/>
                  </a:lnTo>
                  <a:lnTo>
                    <a:pt x="4069" y="6183"/>
                  </a:lnTo>
                  <a:lnTo>
                    <a:pt x="2197" y="6183"/>
                  </a:lnTo>
                  <a:lnTo>
                    <a:pt x="1669" y="6102"/>
                  </a:lnTo>
                  <a:lnTo>
                    <a:pt x="1384" y="6020"/>
                  </a:lnTo>
                  <a:lnTo>
                    <a:pt x="1181" y="5939"/>
                  </a:lnTo>
                  <a:lnTo>
                    <a:pt x="936" y="5817"/>
                  </a:lnTo>
                  <a:lnTo>
                    <a:pt x="733" y="5654"/>
                  </a:lnTo>
                  <a:lnTo>
                    <a:pt x="611" y="5451"/>
                  </a:lnTo>
                  <a:lnTo>
                    <a:pt x="489" y="5247"/>
                  </a:lnTo>
                  <a:lnTo>
                    <a:pt x="408" y="5003"/>
                  </a:lnTo>
                  <a:lnTo>
                    <a:pt x="367" y="4800"/>
                  </a:lnTo>
                  <a:lnTo>
                    <a:pt x="367" y="4556"/>
                  </a:lnTo>
                  <a:lnTo>
                    <a:pt x="408" y="4312"/>
                  </a:lnTo>
                  <a:lnTo>
                    <a:pt x="489" y="4068"/>
                  </a:lnTo>
                  <a:lnTo>
                    <a:pt x="570" y="3864"/>
                  </a:lnTo>
                  <a:lnTo>
                    <a:pt x="733" y="3580"/>
                  </a:lnTo>
                  <a:lnTo>
                    <a:pt x="977" y="3376"/>
                  </a:lnTo>
                  <a:lnTo>
                    <a:pt x="1262" y="3214"/>
                  </a:lnTo>
                  <a:lnTo>
                    <a:pt x="1547" y="3132"/>
                  </a:lnTo>
                  <a:lnTo>
                    <a:pt x="1872" y="3092"/>
                  </a:lnTo>
                  <a:lnTo>
                    <a:pt x="2197" y="3132"/>
                  </a:lnTo>
                  <a:lnTo>
                    <a:pt x="2482" y="3214"/>
                  </a:lnTo>
                  <a:lnTo>
                    <a:pt x="2767" y="3376"/>
                  </a:lnTo>
                  <a:lnTo>
                    <a:pt x="2889" y="3417"/>
                  </a:lnTo>
                  <a:lnTo>
                    <a:pt x="2970" y="3376"/>
                  </a:lnTo>
                  <a:lnTo>
                    <a:pt x="3052" y="3295"/>
                  </a:lnTo>
                  <a:lnTo>
                    <a:pt x="3092" y="3214"/>
                  </a:lnTo>
                  <a:lnTo>
                    <a:pt x="3052" y="2766"/>
                  </a:lnTo>
                  <a:lnTo>
                    <a:pt x="3092" y="2319"/>
                  </a:lnTo>
                  <a:lnTo>
                    <a:pt x="3214" y="1871"/>
                  </a:lnTo>
                  <a:lnTo>
                    <a:pt x="3377" y="1465"/>
                  </a:lnTo>
                  <a:lnTo>
                    <a:pt x="3621" y="1098"/>
                  </a:lnTo>
                  <a:lnTo>
                    <a:pt x="3906" y="814"/>
                  </a:lnTo>
                  <a:lnTo>
                    <a:pt x="4109" y="692"/>
                  </a:lnTo>
                  <a:lnTo>
                    <a:pt x="4272" y="570"/>
                  </a:lnTo>
                  <a:lnTo>
                    <a:pt x="4516" y="488"/>
                  </a:lnTo>
                  <a:lnTo>
                    <a:pt x="4719" y="407"/>
                  </a:lnTo>
                  <a:close/>
                  <a:moveTo>
                    <a:pt x="4882" y="0"/>
                  </a:moveTo>
                  <a:lnTo>
                    <a:pt x="4597" y="41"/>
                  </a:lnTo>
                  <a:lnTo>
                    <a:pt x="4353" y="122"/>
                  </a:lnTo>
                  <a:lnTo>
                    <a:pt x="4069" y="244"/>
                  </a:lnTo>
                  <a:lnTo>
                    <a:pt x="3865" y="366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96" y="895"/>
                  </a:lnTo>
                  <a:lnTo>
                    <a:pt x="3133" y="1098"/>
                  </a:lnTo>
                  <a:lnTo>
                    <a:pt x="3011" y="1342"/>
                  </a:lnTo>
                  <a:lnTo>
                    <a:pt x="2889" y="1587"/>
                  </a:lnTo>
                  <a:lnTo>
                    <a:pt x="2726" y="2115"/>
                  </a:lnTo>
                  <a:lnTo>
                    <a:pt x="2645" y="2644"/>
                  </a:lnTo>
                  <a:lnTo>
                    <a:pt x="2662" y="2878"/>
                  </a:lnTo>
                  <a:lnTo>
                    <a:pt x="2662" y="2878"/>
                  </a:lnTo>
                  <a:lnTo>
                    <a:pt x="2401" y="2766"/>
                  </a:lnTo>
                  <a:lnTo>
                    <a:pt x="2075" y="2685"/>
                  </a:lnTo>
                  <a:lnTo>
                    <a:pt x="1750" y="2685"/>
                  </a:lnTo>
                  <a:lnTo>
                    <a:pt x="1465" y="2725"/>
                  </a:lnTo>
                  <a:lnTo>
                    <a:pt x="1140" y="2847"/>
                  </a:lnTo>
                  <a:lnTo>
                    <a:pt x="855" y="2970"/>
                  </a:lnTo>
                  <a:lnTo>
                    <a:pt x="611" y="3173"/>
                  </a:lnTo>
                  <a:lnTo>
                    <a:pt x="408" y="3376"/>
                  </a:lnTo>
                  <a:lnTo>
                    <a:pt x="245" y="3580"/>
                  </a:lnTo>
                  <a:lnTo>
                    <a:pt x="123" y="3824"/>
                  </a:lnTo>
                  <a:lnTo>
                    <a:pt x="42" y="4068"/>
                  </a:lnTo>
                  <a:lnTo>
                    <a:pt x="1" y="4353"/>
                  </a:lnTo>
                  <a:lnTo>
                    <a:pt x="1" y="4637"/>
                  </a:lnTo>
                  <a:lnTo>
                    <a:pt x="1" y="4881"/>
                  </a:lnTo>
                  <a:lnTo>
                    <a:pt x="42" y="5166"/>
                  </a:lnTo>
                  <a:lnTo>
                    <a:pt x="164" y="5451"/>
                  </a:lnTo>
                  <a:lnTo>
                    <a:pt x="286" y="5695"/>
                  </a:lnTo>
                  <a:lnTo>
                    <a:pt x="448" y="5939"/>
                  </a:lnTo>
                  <a:lnTo>
                    <a:pt x="692" y="6102"/>
                  </a:lnTo>
                  <a:lnTo>
                    <a:pt x="896" y="6264"/>
                  </a:lnTo>
                  <a:lnTo>
                    <a:pt x="1181" y="6346"/>
                  </a:lnTo>
                  <a:lnTo>
                    <a:pt x="1425" y="6468"/>
                  </a:lnTo>
                  <a:lnTo>
                    <a:pt x="1709" y="6508"/>
                  </a:lnTo>
                  <a:lnTo>
                    <a:pt x="2319" y="6590"/>
                  </a:lnTo>
                  <a:lnTo>
                    <a:pt x="4109" y="6590"/>
                  </a:lnTo>
                  <a:lnTo>
                    <a:pt x="6102" y="6508"/>
                  </a:lnTo>
                  <a:lnTo>
                    <a:pt x="8136" y="6346"/>
                  </a:lnTo>
                  <a:lnTo>
                    <a:pt x="8502" y="6305"/>
                  </a:lnTo>
                  <a:lnTo>
                    <a:pt x="8868" y="6224"/>
                  </a:lnTo>
                  <a:lnTo>
                    <a:pt x="9234" y="6102"/>
                  </a:lnTo>
                  <a:lnTo>
                    <a:pt x="9600" y="5939"/>
                  </a:lnTo>
                  <a:lnTo>
                    <a:pt x="9926" y="5735"/>
                  </a:lnTo>
                  <a:lnTo>
                    <a:pt x="10048" y="5613"/>
                  </a:lnTo>
                  <a:lnTo>
                    <a:pt x="10170" y="5451"/>
                  </a:lnTo>
                  <a:lnTo>
                    <a:pt x="10292" y="5329"/>
                  </a:lnTo>
                  <a:lnTo>
                    <a:pt x="10333" y="5125"/>
                  </a:lnTo>
                  <a:lnTo>
                    <a:pt x="10414" y="4963"/>
                  </a:lnTo>
                  <a:lnTo>
                    <a:pt x="10414" y="4759"/>
                  </a:lnTo>
                  <a:lnTo>
                    <a:pt x="10414" y="4556"/>
                  </a:lnTo>
                  <a:lnTo>
                    <a:pt x="10333" y="4353"/>
                  </a:lnTo>
                  <a:lnTo>
                    <a:pt x="10292" y="4149"/>
                  </a:lnTo>
                  <a:lnTo>
                    <a:pt x="10170" y="3986"/>
                  </a:lnTo>
                  <a:lnTo>
                    <a:pt x="10048" y="3824"/>
                  </a:lnTo>
                  <a:lnTo>
                    <a:pt x="9885" y="3661"/>
                  </a:lnTo>
                  <a:lnTo>
                    <a:pt x="9723" y="3539"/>
                  </a:lnTo>
                  <a:lnTo>
                    <a:pt x="9560" y="3458"/>
                  </a:lnTo>
                  <a:lnTo>
                    <a:pt x="9356" y="3376"/>
                  </a:lnTo>
                  <a:lnTo>
                    <a:pt x="9112" y="3336"/>
                  </a:lnTo>
                  <a:lnTo>
                    <a:pt x="8868" y="3295"/>
                  </a:lnTo>
                  <a:lnTo>
                    <a:pt x="8665" y="3336"/>
                  </a:lnTo>
                  <a:lnTo>
                    <a:pt x="8421" y="3376"/>
                  </a:lnTo>
                  <a:lnTo>
                    <a:pt x="8218" y="3417"/>
                  </a:lnTo>
                  <a:lnTo>
                    <a:pt x="8209" y="3421"/>
                  </a:lnTo>
                  <a:lnTo>
                    <a:pt x="8218" y="3376"/>
                  </a:lnTo>
                  <a:lnTo>
                    <a:pt x="8218" y="3173"/>
                  </a:lnTo>
                  <a:lnTo>
                    <a:pt x="8177" y="3010"/>
                  </a:lnTo>
                  <a:lnTo>
                    <a:pt x="8136" y="2847"/>
                  </a:lnTo>
                  <a:lnTo>
                    <a:pt x="8055" y="2685"/>
                  </a:lnTo>
                  <a:lnTo>
                    <a:pt x="7933" y="2522"/>
                  </a:lnTo>
                  <a:lnTo>
                    <a:pt x="7811" y="2400"/>
                  </a:lnTo>
                  <a:lnTo>
                    <a:pt x="7648" y="2278"/>
                  </a:lnTo>
                  <a:lnTo>
                    <a:pt x="7485" y="2237"/>
                  </a:lnTo>
                  <a:lnTo>
                    <a:pt x="7323" y="2156"/>
                  </a:lnTo>
                  <a:lnTo>
                    <a:pt x="6940" y="2156"/>
                  </a:lnTo>
                  <a:lnTo>
                    <a:pt x="6957" y="2075"/>
                  </a:lnTo>
                  <a:lnTo>
                    <a:pt x="6997" y="1831"/>
                  </a:lnTo>
                  <a:lnTo>
                    <a:pt x="6957" y="1587"/>
                  </a:lnTo>
                  <a:lnTo>
                    <a:pt x="6916" y="1342"/>
                  </a:lnTo>
                  <a:lnTo>
                    <a:pt x="6835" y="1139"/>
                  </a:lnTo>
                  <a:lnTo>
                    <a:pt x="6753" y="936"/>
                  </a:lnTo>
                  <a:lnTo>
                    <a:pt x="6590" y="732"/>
                  </a:lnTo>
                  <a:lnTo>
                    <a:pt x="6428" y="529"/>
                  </a:lnTo>
                  <a:lnTo>
                    <a:pt x="6265" y="366"/>
                  </a:lnTo>
                  <a:lnTo>
                    <a:pt x="6062" y="244"/>
                  </a:lnTo>
                  <a:lnTo>
                    <a:pt x="5858" y="122"/>
                  </a:lnTo>
                  <a:lnTo>
                    <a:pt x="5614" y="41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34" name="Google Shape;2634;p99"/>
          <p:cNvGrpSpPr/>
          <p:nvPr/>
        </p:nvGrpSpPr>
        <p:grpSpPr>
          <a:xfrm rot="10800000">
            <a:off x="7879939" y="4171104"/>
            <a:ext cx="1566947" cy="1148322"/>
            <a:chOff x="238125" y="896375"/>
            <a:chExt cx="635575" cy="465775"/>
          </a:xfrm>
        </p:grpSpPr>
        <p:sp>
          <p:nvSpPr>
            <p:cNvPr id="2635" name="Google Shape;2635;p99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99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99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99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99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40" name="Google Shape;2640;p99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1" name="Google Shape;2641;p99"/>
          <p:cNvSpPr/>
          <p:nvPr/>
        </p:nvSpPr>
        <p:spPr>
          <a:xfrm>
            <a:off x="2581987" y="4739780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42" name="Google Shape;2642;p99"/>
          <p:cNvSpPr/>
          <p:nvPr/>
        </p:nvSpPr>
        <p:spPr>
          <a:xfrm>
            <a:off x="1542479" y="523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43" name="Google Shape;2643;p99"/>
          <p:cNvGrpSpPr/>
          <p:nvPr/>
        </p:nvGrpSpPr>
        <p:grpSpPr>
          <a:xfrm>
            <a:off x="4563981" y="3034877"/>
            <a:ext cx="307124" cy="305294"/>
            <a:chOff x="1026043" y="1162815"/>
            <a:chExt cx="307124" cy="305294"/>
          </a:xfrm>
        </p:grpSpPr>
        <p:sp>
          <p:nvSpPr>
            <p:cNvPr id="2644" name="Google Shape;2644;p99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99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99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99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99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99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99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99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2652" name="Shape 2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3" name="Google Shape;2653;p100"/>
          <p:cNvSpPr/>
          <p:nvPr/>
        </p:nvSpPr>
        <p:spPr>
          <a:xfrm>
            <a:off x="-1801179" y="-32677"/>
            <a:ext cx="4382968" cy="251926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4" name="Google Shape;2654;p100"/>
          <p:cNvSpPr txBox="1"/>
          <p:nvPr>
            <p:ph type="title"/>
          </p:nvPr>
        </p:nvSpPr>
        <p:spPr>
          <a:xfrm>
            <a:off x="720000" y="1763625"/>
            <a:ext cx="37392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3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2655" name="Google Shape;2655;p100"/>
          <p:cNvSpPr txBox="1"/>
          <p:nvPr>
            <p:ph hasCustomPrompt="1" idx="2" type="title"/>
          </p:nvPr>
        </p:nvSpPr>
        <p:spPr>
          <a:xfrm>
            <a:off x="720000" y="674750"/>
            <a:ext cx="1056900" cy="1061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200">
                <a:solidFill>
                  <a:schemeClr val="l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656" name="Google Shape;2656;p100"/>
          <p:cNvSpPr txBox="1"/>
          <p:nvPr>
            <p:ph idx="1" type="subTitle"/>
          </p:nvPr>
        </p:nvSpPr>
        <p:spPr>
          <a:xfrm>
            <a:off x="720000" y="3679125"/>
            <a:ext cx="3081000" cy="713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657" name="Google Shape;2657;p100"/>
          <p:cNvSpPr/>
          <p:nvPr/>
        </p:nvSpPr>
        <p:spPr>
          <a:xfrm>
            <a:off x="4631173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8" name="Google Shape;2658;p100"/>
          <p:cNvSpPr/>
          <p:nvPr/>
        </p:nvSpPr>
        <p:spPr>
          <a:xfrm>
            <a:off x="5109037" y="38455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59" name="Google Shape;2659;p100"/>
          <p:cNvSpPr/>
          <p:nvPr/>
        </p:nvSpPr>
        <p:spPr>
          <a:xfrm>
            <a:off x="6649446" y="6299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60" name="Google Shape;2660;p100"/>
          <p:cNvGrpSpPr/>
          <p:nvPr/>
        </p:nvGrpSpPr>
        <p:grpSpPr>
          <a:xfrm>
            <a:off x="4652169" y="1433409"/>
            <a:ext cx="474643" cy="301588"/>
            <a:chOff x="7593894" y="395296"/>
            <a:chExt cx="474643" cy="301588"/>
          </a:xfrm>
        </p:grpSpPr>
        <p:sp>
          <p:nvSpPr>
            <p:cNvPr id="2661" name="Google Shape;2661;p100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100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63" name="Google Shape;2663;p100"/>
          <p:cNvGrpSpPr/>
          <p:nvPr/>
        </p:nvGrpSpPr>
        <p:grpSpPr>
          <a:xfrm>
            <a:off x="3810806" y="4287417"/>
            <a:ext cx="474643" cy="299712"/>
            <a:chOff x="7729218" y="1694205"/>
            <a:chExt cx="474643" cy="299712"/>
          </a:xfrm>
        </p:grpSpPr>
        <p:sp>
          <p:nvSpPr>
            <p:cNvPr id="2664" name="Google Shape;2664;p100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100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66" name="Google Shape;2666;p100"/>
          <p:cNvSpPr/>
          <p:nvPr/>
        </p:nvSpPr>
        <p:spPr>
          <a:xfrm>
            <a:off x="8071696" y="347348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67" name="Google Shape;2667;p100"/>
          <p:cNvGrpSpPr/>
          <p:nvPr/>
        </p:nvGrpSpPr>
        <p:grpSpPr>
          <a:xfrm rot="-5400000">
            <a:off x="2853946" y="-1110167"/>
            <a:ext cx="1915490" cy="2459786"/>
            <a:chOff x="2659350" y="1746500"/>
            <a:chExt cx="379350" cy="487125"/>
          </a:xfrm>
        </p:grpSpPr>
        <p:sp>
          <p:nvSpPr>
            <p:cNvPr id="2668" name="Google Shape;2668;p100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100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100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71" name="Google Shape;2671;p100"/>
          <p:cNvSpPr/>
          <p:nvPr/>
        </p:nvSpPr>
        <p:spPr>
          <a:xfrm>
            <a:off x="1727996" y="4019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2" name="Google Shape;2672;p100"/>
          <p:cNvSpPr/>
          <p:nvPr/>
        </p:nvSpPr>
        <p:spPr>
          <a:xfrm>
            <a:off x="444778" y="447067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73" name="Google Shape;2673;p100"/>
          <p:cNvGrpSpPr/>
          <p:nvPr/>
        </p:nvGrpSpPr>
        <p:grpSpPr>
          <a:xfrm>
            <a:off x="7349044" y="3624409"/>
            <a:ext cx="2408503" cy="2408503"/>
            <a:chOff x="7349044" y="3624409"/>
            <a:chExt cx="2408503" cy="2408503"/>
          </a:xfrm>
        </p:grpSpPr>
        <p:sp>
          <p:nvSpPr>
            <p:cNvPr id="2674" name="Google Shape;2674;p100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100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100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100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78" name="Google Shape;2678;p100"/>
          <p:cNvGrpSpPr/>
          <p:nvPr/>
        </p:nvGrpSpPr>
        <p:grpSpPr>
          <a:xfrm>
            <a:off x="4418443" y="3066427"/>
            <a:ext cx="307124" cy="305294"/>
            <a:chOff x="1026043" y="1162815"/>
            <a:chExt cx="307124" cy="305294"/>
          </a:xfrm>
        </p:grpSpPr>
        <p:sp>
          <p:nvSpPr>
            <p:cNvPr id="2679" name="Google Shape;2679;p100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100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100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100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100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100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100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100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687" name="Google Shape;2687;p100"/>
          <p:cNvGrpSpPr/>
          <p:nvPr/>
        </p:nvGrpSpPr>
        <p:grpSpPr>
          <a:xfrm>
            <a:off x="8642073" y="187675"/>
            <a:ext cx="309000" cy="305294"/>
            <a:chOff x="8360310" y="1124637"/>
            <a:chExt cx="309000" cy="305294"/>
          </a:xfrm>
        </p:grpSpPr>
        <p:sp>
          <p:nvSpPr>
            <p:cNvPr id="2688" name="Google Shape;2688;p100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100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100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100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100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100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100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100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96" name="Google Shape;2696;p100"/>
          <p:cNvSpPr/>
          <p:nvPr/>
        </p:nvSpPr>
        <p:spPr>
          <a:xfrm>
            <a:off x="3162073" y="107431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7" name="Google Shape;2697;p100"/>
          <p:cNvSpPr/>
          <p:nvPr/>
        </p:nvSpPr>
        <p:spPr>
          <a:xfrm>
            <a:off x="2437897" y="4587121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2698" name="Shape 2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9" name="Google Shape;2699;p101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700" name="Google Shape;2700;p101"/>
          <p:cNvSpPr txBox="1"/>
          <p:nvPr>
            <p:ph idx="1" type="body"/>
          </p:nvPr>
        </p:nvSpPr>
        <p:spPr>
          <a:xfrm>
            <a:off x="720000" y="1215752"/>
            <a:ext cx="77040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200">
                <a:solidFill>
                  <a:srgbClr val="434343"/>
                </a:solidFill>
              </a:defRPr>
            </a:lvl1pPr>
            <a:lvl2pPr indent="-3048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2pPr>
            <a:lvl3pPr indent="-3048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3pPr>
            <a:lvl4pPr indent="-3048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4pPr>
            <a:lvl5pPr indent="-3048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5pPr>
            <a:lvl6pPr indent="-3048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6pPr>
            <a:lvl7pPr indent="-3048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●"/>
              <a:defRPr>
                <a:solidFill>
                  <a:srgbClr val="434343"/>
                </a:solidFill>
              </a:defRPr>
            </a:lvl7pPr>
            <a:lvl8pPr indent="-3048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Char char="○"/>
              <a:defRPr>
                <a:solidFill>
                  <a:srgbClr val="434343"/>
                </a:solidFill>
              </a:defRPr>
            </a:lvl8pPr>
            <a:lvl9pPr indent="-3048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200"/>
              <a:buFont typeface="Roboto Condensed Light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2701" name="Google Shape;2701;p101"/>
          <p:cNvSpPr/>
          <p:nvPr/>
        </p:nvSpPr>
        <p:spPr>
          <a:xfrm>
            <a:off x="7611275" y="-10052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02" name="Google Shape;2702;p101"/>
          <p:cNvGrpSpPr/>
          <p:nvPr/>
        </p:nvGrpSpPr>
        <p:grpSpPr>
          <a:xfrm flipH="1" rot="-1707809">
            <a:off x="-717545" y="-721343"/>
            <a:ext cx="1340703" cy="1721669"/>
            <a:chOff x="2659350" y="1746500"/>
            <a:chExt cx="379350" cy="487125"/>
          </a:xfrm>
        </p:grpSpPr>
        <p:sp>
          <p:nvSpPr>
            <p:cNvPr id="2703" name="Google Shape;2703;p101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101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101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06" name="Google Shape;2706;p101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07" name="Google Shape;2707;p101"/>
          <p:cNvSpPr/>
          <p:nvPr/>
        </p:nvSpPr>
        <p:spPr>
          <a:xfrm>
            <a:off x="1648337" y="29179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08" name="Google Shape;2708;p101"/>
          <p:cNvGrpSpPr/>
          <p:nvPr/>
        </p:nvGrpSpPr>
        <p:grpSpPr>
          <a:xfrm>
            <a:off x="8116881" y="393465"/>
            <a:ext cx="307124" cy="305294"/>
            <a:chOff x="1026043" y="1162815"/>
            <a:chExt cx="307124" cy="305294"/>
          </a:xfrm>
        </p:grpSpPr>
        <p:sp>
          <p:nvSpPr>
            <p:cNvPr id="2709" name="Google Shape;2709;p101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101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101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101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101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101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101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101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717" name="Google Shape;2717;p101"/>
          <p:cNvGrpSpPr/>
          <p:nvPr/>
        </p:nvGrpSpPr>
        <p:grpSpPr>
          <a:xfrm>
            <a:off x="886093" y="581517"/>
            <a:ext cx="474643" cy="299712"/>
            <a:chOff x="7729218" y="1694205"/>
            <a:chExt cx="474643" cy="299712"/>
          </a:xfrm>
        </p:grpSpPr>
        <p:sp>
          <p:nvSpPr>
            <p:cNvPr id="2718" name="Google Shape;2718;p10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10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0" name="Google Shape;2720;p101"/>
          <p:cNvSpPr/>
          <p:nvPr/>
        </p:nvSpPr>
        <p:spPr>
          <a:xfrm>
            <a:off x="8772703" y="1409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1" name="Google Shape;2721;p101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2" name="Google Shape;2722;p101"/>
          <p:cNvSpPr/>
          <p:nvPr/>
        </p:nvSpPr>
        <p:spPr>
          <a:xfrm>
            <a:off x="360072" y="37271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3" name="Google Shape;2723;p101"/>
          <p:cNvSpPr/>
          <p:nvPr/>
        </p:nvSpPr>
        <p:spPr>
          <a:xfrm>
            <a:off x="-1614825" y="3831637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24" name="Google Shape;2724;p101"/>
          <p:cNvGrpSpPr/>
          <p:nvPr/>
        </p:nvGrpSpPr>
        <p:grpSpPr>
          <a:xfrm>
            <a:off x="6749493" y="4363642"/>
            <a:ext cx="474643" cy="299712"/>
            <a:chOff x="7729218" y="1694205"/>
            <a:chExt cx="474643" cy="299712"/>
          </a:xfrm>
        </p:grpSpPr>
        <p:sp>
          <p:nvSpPr>
            <p:cNvPr id="2725" name="Google Shape;2725;p101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101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27" name="Google Shape;2727;p101"/>
          <p:cNvSpPr/>
          <p:nvPr/>
        </p:nvSpPr>
        <p:spPr>
          <a:xfrm>
            <a:off x="7739087" y="44706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28" name="Google Shape;2728;p101"/>
          <p:cNvSpPr/>
          <p:nvPr/>
        </p:nvSpPr>
        <p:spPr>
          <a:xfrm>
            <a:off x="6054153" y="46633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29" name="Google Shape;2729;p101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2730" name="Google Shape;2730;p101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101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101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101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101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735" name="Shape 2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6" name="Google Shape;2736;p102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737" name="Google Shape;2737;p102"/>
          <p:cNvSpPr txBox="1"/>
          <p:nvPr>
            <p:ph idx="2" type="title"/>
          </p:nvPr>
        </p:nvSpPr>
        <p:spPr>
          <a:xfrm>
            <a:off x="1784025" y="2798625"/>
            <a:ext cx="25851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738" name="Google Shape;2738;p102"/>
          <p:cNvSpPr txBox="1"/>
          <p:nvPr>
            <p:ph idx="3" type="title"/>
          </p:nvPr>
        </p:nvSpPr>
        <p:spPr>
          <a:xfrm>
            <a:off x="4774325" y="2798625"/>
            <a:ext cx="2585700" cy="47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 sz="2000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739" name="Google Shape;2739;p102"/>
          <p:cNvSpPr txBox="1"/>
          <p:nvPr>
            <p:ph idx="1" type="subTitle"/>
          </p:nvPr>
        </p:nvSpPr>
        <p:spPr>
          <a:xfrm>
            <a:off x="4774332" y="3279049"/>
            <a:ext cx="25857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2740" name="Google Shape;2740;p102"/>
          <p:cNvSpPr txBox="1"/>
          <p:nvPr>
            <p:ph idx="4" type="subTitle"/>
          </p:nvPr>
        </p:nvSpPr>
        <p:spPr>
          <a:xfrm>
            <a:off x="1784200" y="3279049"/>
            <a:ext cx="2585100" cy="1046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 sz="14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grpSp>
        <p:nvGrpSpPr>
          <p:cNvPr id="2741" name="Google Shape;2741;p102"/>
          <p:cNvGrpSpPr/>
          <p:nvPr/>
        </p:nvGrpSpPr>
        <p:grpSpPr>
          <a:xfrm flipH="1" rot="-1707809">
            <a:off x="-565970" y="-611855"/>
            <a:ext cx="1340703" cy="1721669"/>
            <a:chOff x="2659350" y="1746500"/>
            <a:chExt cx="379350" cy="487125"/>
          </a:xfrm>
        </p:grpSpPr>
        <p:sp>
          <p:nvSpPr>
            <p:cNvPr id="2742" name="Google Shape;2742;p102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102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102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45" name="Google Shape;2745;p102"/>
          <p:cNvSpPr/>
          <p:nvPr/>
        </p:nvSpPr>
        <p:spPr>
          <a:xfrm>
            <a:off x="7734425" y="-692675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46" name="Google Shape;2746;p102"/>
          <p:cNvSpPr/>
          <p:nvPr/>
        </p:nvSpPr>
        <p:spPr>
          <a:xfrm>
            <a:off x="7371478" y="20614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47" name="Google Shape;2747;p102"/>
          <p:cNvGrpSpPr/>
          <p:nvPr/>
        </p:nvGrpSpPr>
        <p:grpSpPr>
          <a:xfrm>
            <a:off x="8202131" y="525790"/>
            <a:ext cx="307124" cy="305294"/>
            <a:chOff x="1026043" y="1162815"/>
            <a:chExt cx="307124" cy="305294"/>
          </a:xfrm>
        </p:grpSpPr>
        <p:sp>
          <p:nvSpPr>
            <p:cNvPr id="2748" name="Google Shape;2748;p102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102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102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102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102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102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102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102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56" name="Google Shape;2756;p102"/>
          <p:cNvSpPr/>
          <p:nvPr/>
        </p:nvSpPr>
        <p:spPr>
          <a:xfrm>
            <a:off x="1600987" y="587168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57" name="Google Shape;2757;p102"/>
          <p:cNvGrpSpPr/>
          <p:nvPr/>
        </p:nvGrpSpPr>
        <p:grpSpPr>
          <a:xfrm>
            <a:off x="435493" y="1215742"/>
            <a:ext cx="474643" cy="299712"/>
            <a:chOff x="7729218" y="1694205"/>
            <a:chExt cx="474643" cy="299712"/>
          </a:xfrm>
        </p:grpSpPr>
        <p:sp>
          <p:nvSpPr>
            <p:cNvPr id="2758" name="Google Shape;2758;p10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10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0" name="Google Shape;2760;p102"/>
          <p:cNvSpPr/>
          <p:nvPr/>
        </p:nvSpPr>
        <p:spPr>
          <a:xfrm>
            <a:off x="8592129" y="204934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180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21" y="1831"/>
                </a:lnTo>
                <a:lnTo>
                  <a:pt x="1384" y="1750"/>
                </a:lnTo>
                <a:lnTo>
                  <a:pt x="1506" y="1668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36"/>
                </a:lnTo>
                <a:lnTo>
                  <a:pt x="1831" y="774"/>
                </a:lnTo>
                <a:lnTo>
                  <a:pt x="1791" y="611"/>
                </a:lnTo>
                <a:lnTo>
                  <a:pt x="1750" y="489"/>
                </a:lnTo>
                <a:lnTo>
                  <a:pt x="1628" y="367"/>
                </a:lnTo>
                <a:lnTo>
                  <a:pt x="1547" y="245"/>
                </a:lnTo>
                <a:lnTo>
                  <a:pt x="126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61" name="Google Shape;2761;p102"/>
          <p:cNvGrpSpPr/>
          <p:nvPr/>
        </p:nvGrpSpPr>
        <p:grpSpPr>
          <a:xfrm>
            <a:off x="8842893" y="3018742"/>
            <a:ext cx="474643" cy="299712"/>
            <a:chOff x="7729218" y="1694205"/>
            <a:chExt cx="474643" cy="299712"/>
          </a:xfrm>
        </p:grpSpPr>
        <p:sp>
          <p:nvSpPr>
            <p:cNvPr id="2762" name="Google Shape;2762;p102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102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64" name="Google Shape;2764;p102"/>
          <p:cNvSpPr/>
          <p:nvPr/>
        </p:nvSpPr>
        <p:spPr>
          <a:xfrm>
            <a:off x="278996" y="30913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5" name="Google Shape;2765;p102"/>
          <p:cNvSpPr/>
          <p:nvPr/>
        </p:nvSpPr>
        <p:spPr>
          <a:xfrm>
            <a:off x="521097" y="421008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66" name="Google Shape;2766;p102"/>
          <p:cNvSpPr/>
          <p:nvPr/>
        </p:nvSpPr>
        <p:spPr>
          <a:xfrm>
            <a:off x="-1922700" y="42673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67" name="Google Shape;2767;p102"/>
          <p:cNvGrpSpPr/>
          <p:nvPr/>
        </p:nvGrpSpPr>
        <p:grpSpPr>
          <a:xfrm rot="10800000">
            <a:off x="7371465" y="3831622"/>
            <a:ext cx="2299701" cy="1685267"/>
            <a:chOff x="238125" y="896375"/>
            <a:chExt cx="635575" cy="465775"/>
          </a:xfrm>
        </p:grpSpPr>
        <p:sp>
          <p:nvSpPr>
            <p:cNvPr id="2768" name="Google Shape;2768;p102"/>
            <p:cNvSpPr/>
            <p:nvPr/>
          </p:nvSpPr>
          <p:spPr>
            <a:xfrm>
              <a:off x="258450" y="937050"/>
              <a:ext cx="615250" cy="425100"/>
            </a:xfrm>
            <a:custGeom>
              <a:rect b="b" l="l" r="r" t="t"/>
              <a:pathLst>
                <a:path extrusionOk="0" h="17004" w="24610">
                  <a:moveTo>
                    <a:pt x="24366" y="1"/>
                  </a:moveTo>
                  <a:lnTo>
                    <a:pt x="24325" y="41"/>
                  </a:lnTo>
                  <a:lnTo>
                    <a:pt x="19891" y="4394"/>
                  </a:lnTo>
                  <a:lnTo>
                    <a:pt x="15457" y="8705"/>
                  </a:lnTo>
                  <a:lnTo>
                    <a:pt x="14441" y="9682"/>
                  </a:lnTo>
                  <a:lnTo>
                    <a:pt x="13383" y="10658"/>
                  </a:lnTo>
                  <a:lnTo>
                    <a:pt x="12325" y="11593"/>
                  </a:lnTo>
                  <a:lnTo>
                    <a:pt x="11227" y="12488"/>
                  </a:lnTo>
                  <a:lnTo>
                    <a:pt x="10048" y="13342"/>
                  </a:lnTo>
                  <a:lnTo>
                    <a:pt x="8868" y="14115"/>
                  </a:lnTo>
                  <a:lnTo>
                    <a:pt x="8258" y="14481"/>
                  </a:lnTo>
                  <a:lnTo>
                    <a:pt x="7648" y="14807"/>
                  </a:lnTo>
                  <a:lnTo>
                    <a:pt x="6997" y="15132"/>
                  </a:lnTo>
                  <a:lnTo>
                    <a:pt x="6346" y="15417"/>
                  </a:lnTo>
                  <a:lnTo>
                    <a:pt x="5614" y="15702"/>
                  </a:lnTo>
                  <a:lnTo>
                    <a:pt x="4841" y="15986"/>
                  </a:lnTo>
                  <a:lnTo>
                    <a:pt x="4109" y="16190"/>
                  </a:lnTo>
                  <a:lnTo>
                    <a:pt x="3336" y="16352"/>
                  </a:lnTo>
                  <a:lnTo>
                    <a:pt x="2563" y="16515"/>
                  </a:lnTo>
                  <a:lnTo>
                    <a:pt x="1750" y="16597"/>
                  </a:lnTo>
                  <a:lnTo>
                    <a:pt x="977" y="16637"/>
                  </a:lnTo>
                  <a:lnTo>
                    <a:pt x="204" y="16597"/>
                  </a:lnTo>
                  <a:lnTo>
                    <a:pt x="123" y="16637"/>
                  </a:lnTo>
                  <a:lnTo>
                    <a:pt x="41" y="16678"/>
                  </a:lnTo>
                  <a:lnTo>
                    <a:pt x="1" y="16719"/>
                  </a:lnTo>
                  <a:lnTo>
                    <a:pt x="1" y="16800"/>
                  </a:lnTo>
                  <a:lnTo>
                    <a:pt x="1" y="16841"/>
                  </a:lnTo>
                  <a:lnTo>
                    <a:pt x="41" y="16922"/>
                  </a:lnTo>
                  <a:lnTo>
                    <a:pt x="123" y="16963"/>
                  </a:lnTo>
                  <a:lnTo>
                    <a:pt x="204" y="17003"/>
                  </a:lnTo>
                  <a:lnTo>
                    <a:pt x="895" y="17003"/>
                  </a:lnTo>
                  <a:lnTo>
                    <a:pt x="1587" y="16963"/>
                  </a:lnTo>
                  <a:lnTo>
                    <a:pt x="2319" y="16922"/>
                  </a:lnTo>
                  <a:lnTo>
                    <a:pt x="3011" y="16800"/>
                  </a:lnTo>
                  <a:lnTo>
                    <a:pt x="3661" y="16678"/>
                  </a:lnTo>
                  <a:lnTo>
                    <a:pt x="4353" y="16515"/>
                  </a:lnTo>
                  <a:lnTo>
                    <a:pt x="5044" y="16312"/>
                  </a:lnTo>
                  <a:lnTo>
                    <a:pt x="5695" y="16068"/>
                  </a:lnTo>
                  <a:lnTo>
                    <a:pt x="6346" y="15824"/>
                  </a:lnTo>
                  <a:lnTo>
                    <a:pt x="6997" y="15539"/>
                  </a:lnTo>
                  <a:lnTo>
                    <a:pt x="7648" y="15214"/>
                  </a:lnTo>
                  <a:lnTo>
                    <a:pt x="8258" y="14888"/>
                  </a:lnTo>
                  <a:lnTo>
                    <a:pt x="9478" y="14156"/>
                  </a:lnTo>
                  <a:lnTo>
                    <a:pt x="10617" y="13383"/>
                  </a:lnTo>
                  <a:lnTo>
                    <a:pt x="11797" y="12488"/>
                  </a:lnTo>
                  <a:lnTo>
                    <a:pt x="12895" y="11593"/>
                  </a:lnTo>
                  <a:lnTo>
                    <a:pt x="13993" y="10617"/>
                  </a:lnTo>
                  <a:lnTo>
                    <a:pt x="15051" y="9641"/>
                  </a:lnTo>
                  <a:lnTo>
                    <a:pt x="17247" y="7485"/>
                  </a:lnTo>
                  <a:lnTo>
                    <a:pt x="19444" y="5370"/>
                  </a:lnTo>
                  <a:lnTo>
                    <a:pt x="24569" y="326"/>
                  </a:lnTo>
                  <a:lnTo>
                    <a:pt x="24610" y="245"/>
                  </a:lnTo>
                  <a:lnTo>
                    <a:pt x="24610" y="163"/>
                  </a:lnTo>
                  <a:lnTo>
                    <a:pt x="24610" y="123"/>
                  </a:lnTo>
                  <a:lnTo>
                    <a:pt x="24569" y="82"/>
                  </a:lnTo>
                  <a:lnTo>
                    <a:pt x="24528" y="41"/>
                  </a:lnTo>
                  <a:lnTo>
                    <a:pt x="244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102"/>
            <p:cNvSpPr/>
            <p:nvPr/>
          </p:nvSpPr>
          <p:spPr>
            <a:xfrm>
              <a:off x="277775" y="921800"/>
              <a:ext cx="404750" cy="281700"/>
            </a:xfrm>
            <a:custGeom>
              <a:rect b="b" l="l" r="r" t="t"/>
              <a:pathLst>
                <a:path extrusionOk="0" h="11268" w="16190">
                  <a:moveTo>
                    <a:pt x="15945" y="1"/>
                  </a:moveTo>
                  <a:lnTo>
                    <a:pt x="15864" y="41"/>
                  </a:lnTo>
                  <a:lnTo>
                    <a:pt x="12895" y="2319"/>
                  </a:lnTo>
                  <a:lnTo>
                    <a:pt x="9844" y="4516"/>
                  </a:lnTo>
                  <a:lnTo>
                    <a:pt x="6793" y="6631"/>
                  </a:lnTo>
                  <a:lnTo>
                    <a:pt x="3661" y="8705"/>
                  </a:lnTo>
                  <a:lnTo>
                    <a:pt x="1871" y="9804"/>
                  </a:lnTo>
                  <a:lnTo>
                    <a:pt x="82" y="10942"/>
                  </a:lnTo>
                  <a:lnTo>
                    <a:pt x="41" y="10983"/>
                  </a:lnTo>
                  <a:lnTo>
                    <a:pt x="0" y="11064"/>
                  </a:lnTo>
                  <a:lnTo>
                    <a:pt x="0" y="11105"/>
                  </a:lnTo>
                  <a:lnTo>
                    <a:pt x="41" y="11186"/>
                  </a:lnTo>
                  <a:lnTo>
                    <a:pt x="82" y="11227"/>
                  </a:lnTo>
                  <a:lnTo>
                    <a:pt x="122" y="11268"/>
                  </a:lnTo>
                  <a:lnTo>
                    <a:pt x="285" y="11268"/>
                  </a:lnTo>
                  <a:lnTo>
                    <a:pt x="3458" y="9275"/>
                  </a:lnTo>
                  <a:lnTo>
                    <a:pt x="6631" y="7200"/>
                  </a:lnTo>
                  <a:lnTo>
                    <a:pt x="9722" y="5044"/>
                  </a:lnTo>
                  <a:lnTo>
                    <a:pt x="12773" y="2848"/>
                  </a:lnTo>
                  <a:lnTo>
                    <a:pt x="14440" y="1587"/>
                  </a:lnTo>
                  <a:lnTo>
                    <a:pt x="16108" y="326"/>
                  </a:lnTo>
                  <a:lnTo>
                    <a:pt x="16149" y="245"/>
                  </a:lnTo>
                  <a:lnTo>
                    <a:pt x="16189" y="204"/>
                  </a:lnTo>
                  <a:lnTo>
                    <a:pt x="16149" y="123"/>
                  </a:lnTo>
                  <a:lnTo>
                    <a:pt x="16108" y="82"/>
                  </a:lnTo>
                  <a:lnTo>
                    <a:pt x="159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102"/>
            <p:cNvSpPr/>
            <p:nvPr/>
          </p:nvSpPr>
          <p:spPr>
            <a:xfrm>
              <a:off x="238125" y="918750"/>
              <a:ext cx="596925" cy="409850"/>
            </a:xfrm>
            <a:custGeom>
              <a:rect b="b" l="l" r="r" t="t"/>
              <a:pathLst>
                <a:path extrusionOk="0" h="16394" w="23877">
                  <a:moveTo>
                    <a:pt x="23714" y="1"/>
                  </a:moveTo>
                  <a:lnTo>
                    <a:pt x="23633" y="41"/>
                  </a:lnTo>
                  <a:lnTo>
                    <a:pt x="23592" y="82"/>
                  </a:lnTo>
                  <a:lnTo>
                    <a:pt x="22697" y="1139"/>
                  </a:lnTo>
                  <a:lnTo>
                    <a:pt x="21762" y="2197"/>
                  </a:lnTo>
                  <a:lnTo>
                    <a:pt x="20786" y="3214"/>
                  </a:lnTo>
                  <a:lnTo>
                    <a:pt x="19809" y="4231"/>
                  </a:lnTo>
                  <a:lnTo>
                    <a:pt x="18792" y="5166"/>
                  </a:lnTo>
                  <a:lnTo>
                    <a:pt x="17775" y="6143"/>
                  </a:lnTo>
                  <a:lnTo>
                    <a:pt x="16718" y="7038"/>
                  </a:lnTo>
                  <a:lnTo>
                    <a:pt x="15620" y="7892"/>
                  </a:lnTo>
                  <a:lnTo>
                    <a:pt x="14481" y="8746"/>
                  </a:lnTo>
                  <a:lnTo>
                    <a:pt x="13342" y="9559"/>
                  </a:lnTo>
                  <a:lnTo>
                    <a:pt x="12162" y="10332"/>
                  </a:lnTo>
                  <a:lnTo>
                    <a:pt x="10983" y="11105"/>
                  </a:lnTo>
                  <a:lnTo>
                    <a:pt x="9762" y="11797"/>
                  </a:lnTo>
                  <a:lnTo>
                    <a:pt x="8542" y="12488"/>
                  </a:lnTo>
                  <a:lnTo>
                    <a:pt x="7322" y="13139"/>
                  </a:lnTo>
                  <a:lnTo>
                    <a:pt x="6061" y="13749"/>
                  </a:lnTo>
                  <a:lnTo>
                    <a:pt x="4596" y="14400"/>
                  </a:lnTo>
                  <a:lnTo>
                    <a:pt x="3132" y="14969"/>
                  </a:lnTo>
                  <a:lnTo>
                    <a:pt x="1627" y="15539"/>
                  </a:lnTo>
                  <a:lnTo>
                    <a:pt x="122" y="16027"/>
                  </a:lnTo>
                  <a:lnTo>
                    <a:pt x="81" y="16068"/>
                  </a:lnTo>
                  <a:lnTo>
                    <a:pt x="0" y="16108"/>
                  </a:lnTo>
                  <a:lnTo>
                    <a:pt x="0" y="16190"/>
                  </a:lnTo>
                  <a:lnTo>
                    <a:pt x="0" y="16271"/>
                  </a:lnTo>
                  <a:lnTo>
                    <a:pt x="41" y="16312"/>
                  </a:lnTo>
                  <a:lnTo>
                    <a:pt x="81" y="16393"/>
                  </a:lnTo>
                  <a:lnTo>
                    <a:pt x="244" y="16393"/>
                  </a:lnTo>
                  <a:lnTo>
                    <a:pt x="1586" y="15946"/>
                  </a:lnTo>
                  <a:lnTo>
                    <a:pt x="2888" y="15457"/>
                  </a:lnTo>
                  <a:lnTo>
                    <a:pt x="4230" y="14929"/>
                  </a:lnTo>
                  <a:lnTo>
                    <a:pt x="5532" y="14400"/>
                  </a:lnTo>
                  <a:lnTo>
                    <a:pt x="6793" y="13790"/>
                  </a:lnTo>
                  <a:lnTo>
                    <a:pt x="8095" y="13180"/>
                  </a:lnTo>
                  <a:lnTo>
                    <a:pt x="9315" y="12488"/>
                  </a:lnTo>
                  <a:lnTo>
                    <a:pt x="10535" y="11797"/>
                  </a:lnTo>
                  <a:lnTo>
                    <a:pt x="11755" y="11064"/>
                  </a:lnTo>
                  <a:lnTo>
                    <a:pt x="12935" y="10292"/>
                  </a:lnTo>
                  <a:lnTo>
                    <a:pt x="14074" y="9478"/>
                  </a:lnTo>
                  <a:lnTo>
                    <a:pt x="15213" y="8665"/>
                  </a:lnTo>
                  <a:lnTo>
                    <a:pt x="16352" y="7810"/>
                  </a:lnTo>
                  <a:lnTo>
                    <a:pt x="17409" y="6915"/>
                  </a:lnTo>
                  <a:lnTo>
                    <a:pt x="18467" y="5980"/>
                  </a:lnTo>
                  <a:lnTo>
                    <a:pt x="19525" y="5044"/>
                  </a:lnTo>
                  <a:lnTo>
                    <a:pt x="20663" y="3905"/>
                  </a:lnTo>
                  <a:lnTo>
                    <a:pt x="21762" y="2767"/>
                  </a:lnTo>
                  <a:lnTo>
                    <a:pt x="22819" y="1546"/>
                  </a:lnTo>
                  <a:lnTo>
                    <a:pt x="23836" y="326"/>
                  </a:lnTo>
                  <a:lnTo>
                    <a:pt x="23877" y="285"/>
                  </a:lnTo>
                  <a:lnTo>
                    <a:pt x="23877" y="204"/>
                  </a:lnTo>
                  <a:lnTo>
                    <a:pt x="23836" y="82"/>
                  </a:lnTo>
                  <a:lnTo>
                    <a:pt x="23755" y="41"/>
                  </a:lnTo>
                  <a:lnTo>
                    <a:pt x="237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102"/>
            <p:cNvSpPr/>
            <p:nvPr/>
          </p:nvSpPr>
          <p:spPr>
            <a:xfrm>
              <a:off x="261500" y="916725"/>
              <a:ext cx="477975" cy="336600"/>
            </a:xfrm>
            <a:custGeom>
              <a:rect b="b" l="l" r="r" t="t"/>
              <a:pathLst>
                <a:path extrusionOk="0" h="13464" w="19119">
                  <a:moveTo>
                    <a:pt x="18915" y="0"/>
                  </a:moveTo>
                  <a:lnTo>
                    <a:pt x="18834" y="41"/>
                  </a:lnTo>
                  <a:lnTo>
                    <a:pt x="18793" y="82"/>
                  </a:lnTo>
                  <a:lnTo>
                    <a:pt x="18101" y="1017"/>
                  </a:lnTo>
                  <a:lnTo>
                    <a:pt x="17410" y="1912"/>
                  </a:lnTo>
                  <a:lnTo>
                    <a:pt x="16678" y="2766"/>
                  </a:lnTo>
                  <a:lnTo>
                    <a:pt x="15946" y="3620"/>
                  </a:lnTo>
                  <a:lnTo>
                    <a:pt x="15132" y="4434"/>
                  </a:lnTo>
                  <a:lnTo>
                    <a:pt x="14319" y="5247"/>
                  </a:lnTo>
                  <a:lnTo>
                    <a:pt x="13505" y="5980"/>
                  </a:lnTo>
                  <a:lnTo>
                    <a:pt x="12610" y="6712"/>
                  </a:lnTo>
                  <a:lnTo>
                    <a:pt x="11756" y="7403"/>
                  </a:lnTo>
                  <a:lnTo>
                    <a:pt x="10820" y="8095"/>
                  </a:lnTo>
                  <a:lnTo>
                    <a:pt x="9885" y="8746"/>
                  </a:lnTo>
                  <a:lnTo>
                    <a:pt x="8949" y="9315"/>
                  </a:lnTo>
                  <a:lnTo>
                    <a:pt x="7973" y="9925"/>
                  </a:lnTo>
                  <a:lnTo>
                    <a:pt x="6997" y="10454"/>
                  </a:lnTo>
                  <a:lnTo>
                    <a:pt x="5980" y="10942"/>
                  </a:lnTo>
                  <a:lnTo>
                    <a:pt x="4963" y="11430"/>
                  </a:lnTo>
                  <a:lnTo>
                    <a:pt x="3783" y="11918"/>
                  </a:lnTo>
                  <a:lnTo>
                    <a:pt x="2563" y="12366"/>
                  </a:lnTo>
                  <a:lnTo>
                    <a:pt x="1343" y="12772"/>
                  </a:lnTo>
                  <a:lnTo>
                    <a:pt x="123" y="13098"/>
                  </a:lnTo>
                  <a:lnTo>
                    <a:pt x="41" y="13139"/>
                  </a:lnTo>
                  <a:lnTo>
                    <a:pt x="1" y="13220"/>
                  </a:lnTo>
                  <a:lnTo>
                    <a:pt x="1" y="13261"/>
                  </a:lnTo>
                  <a:lnTo>
                    <a:pt x="1" y="13342"/>
                  </a:lnTo>
                  <a:lnTo>
                    <a:pt x="41" y="13383"/>
                  </a:lnTo>
                  <a:lnTo>
                    <a:pt x="82" y="13464"/>
                  </a:lnTo>
                  <a:lnTo>
                    <a:pt x="245" y="13464"/>
                  </a:lnTo>
                  <a:lnTo>
                    <a:pt x="1343" y="13179"/>
                  </a:lnTo>
                  <a:lnTo>
                    <a:pt x="2400" y="12813"/>
                  </a:lnTo>
                  <a:lnTo>
                    <a:pt x="3499" y="12406"/>
                  </a:lnTo>
                  <a:lnTo>
                    <a:pt x="4556" y="12000"/>
                  </a:lnTo>
                  <a:lnTo>
                    <a:pt x="5614" y="11552"/>
                  </a:lnTo>
                  <a:lnTo>
                    <a:pt x="6631" y="11023"/>
                  </a:lnTo>
                  <a:lnTo>
                    <a:pt x="7648" y="10495"/>
                  </a:lnTo>
                  <a:lnTo>
                    <a:pt x="8665" y="9925"/>
                  </a:lnTo>
                  <a:lnTo>
                    <a:pt x="9641" y="9356"/>
                  </a:lnTo>
                  <a:lnTo>
                    <a:pt x="10576" y="8705"/>
                  </a:lnTo>
                  <a:lnTo>
                    <a:pt x="11512" y="8054"/>
                  </a:lnTo>
                  <a:lnTo>
                    <a:pt x="12447" y="7363"/>
                  </a:lnTo>
                  <a:lnTo>
                    <a:pt x="13342" y="6630"/>
                  </a:lnTo>
                  <a:lnTo>
                    <a:pt x="14197" y="5858"/>
                  </a:lnTo>
                  <a:lnTo>
                    <a:pt x="15010" y="5085"/>
                  </a:lnTo>
                  <a:lnTo>
                    <a:pt x="15824" y="4271"/>
                  </a:lnTo>
                  <a:lnTo>
                    <a:pt x="16718" y="3295"/>
                  </a:lnTo>
                  <a:lnTo>
                    <a:pt x="17532" y="2319"/>
                  </a:lnTo>
                  <a:lnTo>
                    <a:pt x="18345" y="1302"/>
                  </a:lnTo>
                  <a:lnTo>
                    <a:pt x="19078" y="285"/>
                  </a:lnTo>
                  <a:lnTo>
                    <a:pt x="19118" y="204"/>
                  </a:lnTo>
                  <a:lnTo>
                    <a:pt x="19118" y="122"/>
                  </a:lnTo>
                  <a:lnTo>
                    <a:pt x="19078" y="82"/>
                  </a:lnTo>
                  <a:lnTo>
                    <a:pt x="19037" y="41"/>
                  </a:lnTo>
                  <a:lnTo>
                    <a:pt x="189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102"/>
            <p:cNvSpPr/>
            <p:nvPr/>
          </p:nvSpPr>
          <p:spPr>
            <a:xfrm>
              <a:off x="329625" y="896375"/>
              <a:ext cx="264425" cy="187150"/>
            </a:xfrm>
            <a:custGeom>
              <a:rect b="b" l="l" r="r" t="t"/>
              <a:pathLst>
                <a:path extrusionOk="0" h="7486" w="10577">
                  <a:moveTo>
                    <a:pt x="7038" y="1"/>
                  </a:moveTo>
                  <a:lnTo>
                    <a:pt x="6956" y="41"/>
                  </a:lnTo>
                  <a:lnTo>
                    <a:pt x="5940" y="651"/>
                  </a:lnTo>
                  <a:lnTo>
                    <a:pt x="4963" y="1262"/>
                  </a:lnTo>
                  <a:lnTo>
                    <a:pt x="4028" y="1953"/>
                  </a:lnTo>
                  <a:lnTo>
                    <a:pt x="3133" y="2645"/>
                  </a:lnTo>
                  <a:lnTo>
                    <a:pt x="2197" y="3417"/>
                  </a:lnTo>
                  <a:lnTo>
                    <a:pt x="1343" y="4231"/>
                  </a:lnTo>
                  <a:lnTo>
                    <a:pt x="936" y="4597"/>
                  </a:lnTo>
                  <a:lnTo>
                    <a:pt x="570" y="5004"/>
                  </a:lnTo>
                  <a:lnTo>
                    <a:pt x="408" y="5207"/>
                  </a:lnTo>
                  <a:lnTo>
                    <a:pt x="286" y="5451"/>
                  </a:lnTo>
                  <a:lnTo>
                    <a:pt x="164" y="5655"/>
                  </a:lnTo>
                  <a:lnTo>
                    <a:pt x="82" y="5899"/>
                  </a:lnTo>
                  <a:lnTo>
                    <a:pt x="42" y="6143"/>
                  </a:lnTo>
                  <a:lnTo>
                    <a:pt x="1" y="6346"/>
                  </a:lnTo>
                  <a:lnTo>
                    <a:pt x="42" y="6550"/>
                  </a:lnTo>
                  <a:lnTo>
                    <a:pt x="82" y="6753"/>
                  </a:lnTo>
                  <a:lnTo>
                    <a:pt x="164" y="6956"/>
                  </a:lnTo>
                  <a:lnTo>
                    <a:pt x="286" y="7119"/>
                  </a:lnTo>
                  <a:lnTo>
                    <a:pt x="448" y="7282"/>
                  </a:lnTo>
                  <a:lnTo>
                    <a:pt x="652" y="7404"/>
                  </a:lnTo>
                  <a:lnTo>
                    <a:pt x="896" y="7485"/>
                  </a:lnTo>
                  <a:lnTo>
                    <a:pt x="1140" y="7485"/>
                  </a:lnTo>
                  <a:lnTo>
                    <a:pt x="1384" y="7444"/>
                  </a:lnTo>
                  <a:lnTo>
                    <a:pt x="1669" y="7404"/>
                  </a:lnTo>
                  <a:lnTo>
                    <a:pt x="2157" y="7160"/>
                  </a:lnTo>
                  <a:lnTo>
                    <a:pt x="2604" y="6916"/>
                  </a:lnTo>
                  <a:lnTo>
                    <a:pt x="3621" y="6346"/>
                  </a:lnTo>
                  <a:lnTo>
                    <a:pt x="4638" y="5777"/>
                  </a:lnTo>
                  <a:lnTo>
                    <a:pt x="5614" y="5126"/>
                  </a:lnTo>
                  <a:lnTo>
                    <a:pt x="6550" y="4475"/>
                  </a:lnTo>
                  <a:lnTo>
                    <a:pt x="7607" y="3662"/>
                  </a:lnTo>
                  <a:lnTo>
                    <a:pt x="8584" y="2848"/>
                  </a:lnTo>
                  <a:lnTo>
                    <a:pt x="9600" y="1953"/>
                  </a:lnTo>
                  <a:lnTo>
                    <a:pt x="10536" y="1058"/>
                  </a:lnTo>
                  <a:lnTo>
                    <a:pt x="10577" y="977"/>
                  </a:lnTo>
                  <a:lnTo>
                    <a:pt x="10577" y="936"/>
                  </a:lnTo>
                  <a:lnTo>
                    <a:pt x="10577" y="855"/>
                  </a:lnTo>
                  <a:lnTo>
                    <a:pt x="10536" y="814"/>
                  </a:lnTo>
                  <a:lnTo>
                    <a:pt x="10455" y="774"/>
                  </a:lnTo>
                  <a:lnTo>
                    <a:pt x="10414" y="733"/>
                  </a:lnTo>
                  <a:lnTo>
                    <a:pt x="10333" y="774"/>
                  </a:lnTo>
                  <a:lnTo>
                    <a:pt x="10251" y="814"/>
                  </a:lnTo>
                  <a:lnTo>
                    <a:pt x="9478" y="1546"/>
                  </a:lnTo>
                  <a:lnTo>
                    <a:pt x="8706" y="2238"/>
                  </a:lnTo>
                  <a:lnTo>
                    <a:pt x="7892" y="2929"/>
                  </a:lnTo>
                  <a:lnTo>
                    <a:pt x="7079" y="3621"/>
                  </a:lnTo>
                  <a:lnTo>
                    <a:pt x="6224" y="4231"/>
                  </a:lnTo>
                  <a:lnTo>
                    <a:pt x="5329" y="4841"/>
                  </a:lnTo>
                  <a:lnTo>
                    <a:pt x="4435" y="5451"/>
                  </a:lnTo>
                  <a:lnTo>
                    <a:pt x="3540" y="5980"/>
                  </a:lnTo>
                  <a:lnTo>
                    <a:pt x="2604" y="6550"/>
                  </a:lnTo>
                  <a:lnTo>
                    <a:pt x="2116" y="6794"/>
                  </a:lnTo>
                  <a:lnTo>
                    <a:pt x="1628" y="6997"/>
                  </a:lnTo>
                  <a:lnTo>
                    <a:pt x="1384" y="7078"/>
                  </a:lnTo>
                  <a:lnTo>
                    <a:pt x="1140" y="7119"/>
                  </a:lnTo>
                  <a:lnTo>
                    <a:pt x="855" y="7078"/>
                  </a:lnTo>
                  <a:lnTo>
                    <a:pt x="733" y="7038"/>
                  </a:lnTo>
                  <a:lnTo>
                    <a:pt x="652" y="6956"/>
                  </a:lnTo>
                  <a:lnTo>
                    <a:pt x="489" y="6794"/>
                  </a:lnTo>
                  <a:lnTo>
                    <a:pt x="408" y="6590"/>
                  </a:lnTo>
                  <a:lnTo>
                    <a:pt x="408" y="6387"/>
                  </a:lnTo>
                  <a:lnTo>
                    <a:pt x="408" y="6183"/>
                  </a:lnTo>
                  <a:lnTo>
                    <a:pt x="448" y="5939"/>
                  </a:lnTo>
                  <a:lnTo>
                    <a:pt x="530" y="5695"/>
                  </a:lnTo>
                  <a:lnTo>
                    <a:pt x="652" y="5492"/>
                  </a:lnTo>
                  <a:lnTo>
                    <a:pt x="814" y="5289"/>
                  </a:lnTo>
                  <a:lnTo>
                    <a:pt x="1180" y="4882"/>
                  </a:lnTo>
                  <a:lnTo>
                    <a:pt x="1547" y="4556"/>
                  </a:lnTo>
                  <a:lnTo>
                    <a:pt x="2319" y="3824"/>
                  </a:lnTo>
                  <a:lnTo>
                    <a:pt x="3133" y="3133"/>
                  </a:lnTo>
                  <a:lnTo>
                    <a:pt x="4068" y="2360"/>
                  </a:lnTo>
                  <a:lnTo>
                    <a:pt x="5085" y="1668"/>
                  </a:lnTo>
                  <a:lnTo>
                    <a:pt x="6102" y="977"/>
                  </a:lnTo>
                  <a:lnTo>
                    <a:pt x="7160" y="367"/>
                  </a:lnTo>
                  <a:lnTo>
                    <a:pt x="7201" y="326"/>
                  </a:lnTo>
                  <a:lnTo>
                    <a:pt x="7241" y="245"/>
                  </a:lnTo>
                  <a:lnTo>
                    <a:pt x="7241" y="163"/>
                  </a:lnTo>
                  <a:lnTo>
                    <a:pt x="7201" y="123"/>
                  </a:lnTo>
                  <a:lnTo>
                    <a:pt x="7160" y="82"/>
                  </a:lnTo>
                  <a:lnTo>
                    <a:pt x="7119" y="41"/>
                  </a:lnTo>
                  <a:lnTo>
                    <a:pt x="70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2773" name="Shape 2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4" name="Google Shape;2774;p103"/>
          <p:cNvSpPr txBox="1"/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775" name="Google Shape;2775;p103"/>
          <p:cNvSpPr/>
          <p:nvPr/>
        </p:nvSpPr>
        <p:spPr>
          <a:xfrm flipH="1">
            <a:off x="7851625" y="4251062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76" name="Google Shape;2776;p103"/>
          <p:cNvSpPr/>
          <p:nvPr/>
        </p:nvSpPr>
        <p:spPr>
          <a:xfrm flipH="1">
            <a:off x="-2479325" y="-1234000"/>
            <a:ext cx="3656709" cy="2101870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77" name="Google Shape;2777;p103"/>
          <p:cNvGrpSpPr/>
          <p:nvPr/>
        </p:nvGrpSpPr>
        <p:grpSpPr>
          <a:xfrm flipH="1" rot="-2699931">
            <a:off x="-718506" y="3871142"/>
            <a:ext cx="1340695" cy="1721696"/>
            <a:chOff x="2659350" y="1746500"/>
            <a:chExt cx="379350" cy="487125"/>
          </a:xfrm>
        </p:grpSpPr>
        <p:sp>
          <p:nvSpPr>
            <p:cNvPr id="2778" name="Google Shape;2778;p103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103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103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81" name="Google Shape;2781;p103"/>
          <p:cNvSpPr/>
          <p:nvPr/>
        </p:nvSpPr>
        <p:spPr>
          <a:xfrm>
            <a:off x="340385" y="196246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2" name="Google Shape;2782;p103"/>
          <p:cNvSpPr/>
          <p:nvPr/>
        </p:nvSpPr>
        <p:spPr>
          <a:xfrm flipH="1">
            <a:off x="2376748" y="4731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3" name="Google Shape;2783;p103"/>
          <p:cNvSpPr/>
          <p:nvPr/>
        </p:nvSpPr>
        <p:spPr>
          <a:xfrm flipH="1">
            <a:off x="340368" y="17001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84" name="Google Shape;2784;p103"/>
          <p:cNvGrpSpPr/>
          <p:nvPr/>
        </p:nvGrpSpPr>
        <p:grpSpPr>
          <a:xfrm flipH="1">
            <a:off x="-114098" y="3244642"/>
            <a:ext cx="474643" cy="299712"/>
            <a:chOff x="7729218" y="1694205"/>
            <a:chExt cx="474643" cy="299712"/>
          </a:xfrm>
        </p:grpSpPr>
        <p:sp>
          <p:nvSpPr>
            <p:cNvPr id="2785" name="Google Shape;2785;p103"/>
            <p:cNvSpPr/>
            <p:nvPr/>
          </p:nvSpPr>
          <p:spPr>
            <a:xfrm>
              <a:off x="7738507" y="1703494"/>
              <a:ext cx="456065" cy="281088"/>
            </a:xfrm>
            <a:custGeom>
              <a:rect b="b" l="l" r="r" t="t"/>
              <a:pathLst>
                <a:path extrusionOk="0" h="6143" w="9967">
                  <a:moveTo>
                    <a:pt x="4963" y="1"/>
                  </a:moveTo>
                  <a:lnTo>
                    <a:pt x="4638" y="41"/>
                  </a:lnTo>
                  <a:lnTo>
                    <a:pt x="4353" y="123"/>
                  </a:lnTo>
                  <a:lnTo>
                    <a:pt x="4068" y="286"/>
                  </a:lnTo>
                  <a:lnTo>
                    <a:pt x="3865" y="489"/>
                  </a:lnTo>
                  <a:lnTo>
                    <a:pt x="3661" y="733"/>
                  </a:lnTo>
                  <a:lnTo>
                    <a:pt x="3499" y="1018"/>
                  </a:lnTo>
                  <a:lnTo>
                    <a:pt x="3417" y="1302"/>
                  </a:lnTo>
                  <a:lnTo>
                    <a:pt x="3377" y="1587"/>
                  </a:lnTo>
                  <a:lnTo>
                    <a:pt x="3417" y="1913"/>
                  </a:lnTo>
                  <a:lnTo>
                    <a:pt x="3499" y="2197"/>
                  </a:lnTo>
                  <a:lnTo>
                    <a:pt x="3377" y="2157"/>
                  </a:lnTo>
                  <a:lnTo>
                    <a:pt x="3214" y="2116"/>
                  </a:lnTo>
                  <a:lnTo>
                    <a:pt x="2929" y="2157"/>
                  </a:lnTo>
                  <a:lnTo>
                    <a:pt x="2645" y="2238"/>
                  </a:lnTo>
                  <a:lnTo>
                    <a:pt x="2482" y="2319"/>
                  </a:lnTo>
                  <a:lnTo>
                    <a:pt x="2400" y="2441"/>
                  </a:lnTo>
                  <a:lnTo>
                    <a:pt x="2319" y="2563"/>
                  </a:lnTo>
                  <a:lnTo>
                    <a:pt x="2238" y="2685"/>
                  </a:lnTo>
                  <a:lnTo>
                    <a:pt x="2156" y="3011"/>
                  </a:lnTo>
                  <a:lnTo>
                    <a:pt x="2197" y="3296"/>
                  </a:lnTo>
                  <a:lnTo>
                    <a:pt x="2238" y="3458"/>
                  </a:lnTo>
                  <a:lnTo>
                    <a:pt x="2278" y="3580"/>
                  </a:lnTo>
                  <a:lnTo>
                    <a:pt x="1912" y="3377"/>
                  </a:lnTo>
                  <a:lnTo>
                    <a:pt x="1546" y="3296"/>
                  </a:lnTo>
                  <a:lnTo>
                    <a:pt x="1140" y="3296"/>
                  </a:lnTo>
                  <a:lnTo>
                    <a:pt x="936" y="3336"/>
                  </a:lnTo>
                  <a:lnTo>
                    <a:pt x="733" y="3418"/>
                  </a:lnTo>
                  <a:lnTo>
                    <a:pt x="570" y="3499"/>
                  </a:lnTo>
                  <a:lnTo>
                    <a:pt x="407" y="3621"/>
                  </a:lnTo>
                  <a:lnTo>
                    <a:pt x="245" y="3784"/>
                  </a:lnTo>
                  <a:lnTo>
                    <a:pt x="123" y="3946"/>
                  </a:lnTo>
                  <a:lnTo>
                    <a:pt x="41" y="4109"/>
                  </a:lnTo>
                  <a:lnTo>
                    <a:pt x="1" y="4312"/>
                  </a:lnTo>
                  <a:lnTo>
                    <a:pt x="1" y="4516"/>
                  </a:lnTo>
                  <a:lnTo>
                    <a:pt x="1" y="4719"/>
                  </a:lnTo>
                  <a:lnTo>
                    <a:pt x="123" y="5004"/>
                  </a:lnTo>
                  <a:lnTo>
                    <a:pt x="285" y="5248"/>
                  </a:lnTo>
                  <a:lnTo>
                    <a:pt x="529" y="5451"/>
                  </a:lnTo>
                  <a:lnTo>
                    <a:pt x="773" y="5573"/>
                  </a:lnTo>
                  <a:lnTo>
                    <a:pt x="1099" y="5695"/>
                  </a:lnTo>
                  <a:lnTo>
                    <a:pt x="1424" y="5777"/>
                  </a:lnTo>
                  <a:lnTo>
                    <a:pt x="2075" y="5899"/>
                  </a:lnTo>
                  <a:lnTo>
                    <a:pt x="3133" y="5980"/>
                  </a:lnTo>
                  <a:lnTo>
                    <a:pt x="4231" y="6062"/>
                  </a:lnTo>
                  <a:lnTo>
                    <a:pt x="5288" y="6102"/>
                  </a:lnTo>
                  <a:lnTo>
                    <a:pt x="6387" y="6143"/>
                  </a:lnTo>
                  <a:lnTo>
                    <a:pt x="7973" y="6143"/>
                  </a:lnTo>
                  <a:lnTo>
                    <a:pt x="8380" y="6062"/>
                  </a:lnTo>
                  <a:lnTo>
                    <a:pt x="8787" y="5980"/>
                  </a:lnTo>
                  <a:lnTo>
                    <a:pt x="9112" y="5858"/>
                  </a:lnTo>
                  <a:lnTo>
                    <a:pt x="9437" y="5655"/>
                  </a:lnTo>
                  <a:lnTo>
                    <a:pt x="9559" y="5533"/>
                  </a:lnTo>
                  <a:lnTo>
                    <a:pt x="9682" y="5370"/>
                  </a:lnTo>
                  <a:lnTo>
                    <a:pt x="9844" y="5004"/>
                  </a:lnTo>
                  <a:lnTo>
                    <a:pt x="9966" y="4638"/>
                  </a:lnTo>
                  <a:lnTo>
                    <a:pt x="9966" y="4272"/>
                  </a:lnTo>
                  <a:lnTo>
                    <a:pt x="9885" y="3865"/>
                  </a:lnTo>
                  <a:lnTo>
                    <a:pt x="9763" y="3540"/>
                  </a:lnTo>
                  <a:lnTo>
                    <a:pt x="9519" y="3214"/>
                  </a:lnTo>
                  <a:lnTo>
                    <a:pt x="9397" y="3092"/>
                  </a:lnTo>
                  <a:lnTo>
                    <a:pt x="9234" y="2970"/>
                  </a:lnTo>
                  <a:lnTo>
                    <a:pt x="9031" y="2807"/>
                  </a:lnTo>
                  <a:lnTo>
                    <a:pt x="8787" y="2726"/>
                  </a:lnTo>
                  <a:lnTo>
                    <a:pt x="8502" y="2685"/>
                  </a:lnTo>
                  <a:lnTo>
                    <a:pt x="8014" y="2685"/>
                  </a:lnTo>
                  <a:lnTo>
                    <a:pt x="7729" y="2726"/>
                  </a:lnTo>
                  <a:lnTo>
                    <a:pt x="7485" y="2848"/>
                  </a:lnTo>
                  <a:lnTo>
                    <a:pt x="7282" y="2970"/>
                  </a:lnTo>
                  <a:lnTo>
                    <a:pt x="7322" y="2685"/>
                  </a:lnTo>
                  <a:lnTo>
                    <a:pt x="7322" y="2360"/>
                  </a:lnTo>
                  <a:lnTo>
                    <a:pt x="7282" y="2035"/>
                  </a:lnTo>
                  <a:lnTo>
                    <a:pt x="7200" y="1750"/>
                  </a:lnTo>
                  <a:lnTo>
                    <a:pt x="7119" y="1424"/>
                  </a:lnTo>
                  <a:lnTo>
                    <a:pt x="6997" y="1180"/>
                  </a:lnTo>
                  <a:lnTo>
                    <a:pt x="6834" y="896"/>
                  </a:lnTo>
                  <a:lnTo>
                    <a:pt x="6631" y="652"/>
                  </a:lnTo>
                  <a:lnTo>
                    <a:pt x="6387" y="448"/>
                  </a:lnTo>
                  <a:lnTo>
                    <a:pt x="6143" y="286"/>
                  </a:lnTo>
                  <a:lnTo>
                    <a:pt x="5858" y="123"/>
                  </a:lnTo>
                  <a:lnTo>
                    <a:pt x="5573" y="41"/>
                  </a:lnTo>
                  <a:lnTo>
                    <a:pt x="52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103"/>
            <p:cNvSpPr/>
            <p:nvPr/>
          </p:nvSpPr>
          <p:spPr>
            <a:xfrm>
              <a:off x="7729218" y="1694205"/>
              <a:ext cx="474643" cy="299712"/>
            </a:xfrm>
            <a:custGeom>
              <a:rect b="b" l="l" r="r" t="t"/>
              <a:pathLst>
                <a:path extrusionOk="0" h="6550" w="10373">
                  <a:moveTo>
                    <a:pt x="5451" y="366"/>
                  </a:moveTo>
                  <a:lnTo>
                    <a:pt x="5654" y="407"/>
                  </a:lnTo>
                  <a:lnTo>
                    <a:pt x="5858" y="489"/>
                  </a:lnTo>
                  <a:lnTo>
                    <a:pt x="6102" y="570"/>
                  </a:lnTo>
                  <a:lnTo>
                    <a:pt x="6264" y="651"/>
                  </a:lnTo>
                  <a:lnTo>
                    <a:pt x="6468" y="814"/>
                  </a:lnTo>
                  <a:lnTo>
                    <a:pt x="6752" y="1099"/>
                  </a:lnTo>
                  <a:lnTo>
                    <a:pt x="6996" y="1465"/>
                  </a:lnTo>
                  <a:lnTo>
                    <a:pt x="7159" y="1871"/>
                  </a:lnTo>
                  <a:lnTo>
                    <a:pt x="7281" y="2278"/>
                  </a:lnTo>
                  <a:lnTo>
                    <a:pt x="7322" y="2726"/>
                  </a:lnTo>
                  <a:lnTo>
                    <a:pt x="7281" y="3173"/>
                  </a:lnTo>
                  <a:lnTo>
                    <a:pt x="7322" y="3295"/>
                  </a:lnTo>
                  <a:lnTo>
                    <a:pt x="7363" y="3336"/>
                  </a:lnTo>
                  <a:lnTo>
                    <a:pt x="7485" y="3377"/>
                  </a:lnTo>
                  <a:lnTo>
                    <a:pt x="7566" y="3336"/>
                  </a:lnTo>
                  <a:lnTo>
                    <a:pt x="7851" y="3214"/>
                  </a:lnTo>
                  <a:lnTo>
                    <a:pt x="8095" y="3132"/>
                  </a:lnTo>
                  <a:lnTo>
                    <a:pt x="8379" y="3092"/>
                  </a:lnTo>
                  <a:lnTo>
                    <a:pt x="8664" y="3092"/>
                  </a:lnTo>
                  <a:lnTo>
                    <a:pt x="8949" y="3132"/>
                  </a:lnTo>
                  <a:lnTo>
                    <a:pt x="9193" y="3254"/>
                  </a:lnTo>
                  <a:lnTo>
                    <a:pt x="9437" y="3417"/>
                  </a:lnTo>
                  <a:lnTo>
                    <a:pt x="9640" y="3621"/>
                  </a:lnTo>
                  <a:lnTo>
                    <a:pt x="9762" y="3824"/>
                  </a:lnTo>
                  <a:lnTo>
                    <a:pt x="9885" y="4027"/>
                  </a:lnTo>
                  <a:lnTo>
                    <a:pt x="9925" y="4271"/>
                  </a:lnTo>
                  <a:lnTo>
                    <a:pt x="9966" y="4515"/>
                  </a:lnTo>
                  <a:lnTo>
                    <a:pt x="9966" y="4759"/>
                  </a:lnTo>
                  <a:lnTo>
                    <a:pt x="9925" y="5004"/>
                  </a:lnTo>
                  <a:lnTo>
                    <a:pt x="9844" y="5207"/>
                  </a:lnTo>
                  <a:lnTo>
                    <a:pt x="9762" y="5410"/>
                  </a:lnTo>
                  <a:lnTo>
                    <a:pt x="9600" y="5614"/>
                  </a:lnTo>
                  <a:lnTo>
                    <a:pt x="9396" y="5776"/>
                  </a:lnTo>
                  <a:lnTo>
                    <a:pt x="9193" y="5898"/>
                  </a:lnTo>
                  <a:lnTo>
                    <a:pt x="8949" y="5980"/>
                  </a:lnTo>
                  <a:lnTo>
                    <a:pt x="8461" y="6102"/>
                  </a:lnTo>
                  <a:lnTo>
                    <a:pt x="7932" y="6142"/>
                  </a:lnTo>
                  <a:lnTo>
                    <a:pt x="5654" y="6142"/>
                  </a:lnTo>
                  <a:lnTo>
                    <a:pt x="3946" y="6061"/>
                  </a:lnTo>
                  <a:lnTo>
                    <a:pt x="2278" y="5898"/>
                  </a:lnTo>
                  <a:lnTo>
                    <a:pt x="1709" y="5817"/>
                  </a:lnTo>
                  <a:lnTo>
                    <a:pt x="1424" y="5736"/>
                  </a:lnTo>
                  <a:lnTo>
                    <a:pt x="1139" y="5654"/>
                  </a:lnTo>
                  <a:lnTo>
                    <a:pt x="895" y="5532"/>
                  </a:lnTo>
                  <a:lnTo>
                    <a:pt x="651" y="5370"/>
                  </a:lnTo>
                  <a:lnTo>
                    <a:pt x="488" y="5126"/>
                  </a:lnTo>
                  <a:lnTo>
                    <a:pt x="407" y="4882"/>
                  </a:lnTo>
                  <a:lnTo>
                    <a:pt x="407" y="4719"/>
                  </a:lnTo>
                  <a:lnTo>
                    <a:pt x="407" y="4556"/>
                  </a:lnTo>
                  <a:lnTo>
                    <a:pt x="448" y="4393"/>
                  </a:lnTo>
                  <a:lnTo>
                    <a:pt x="529" y="4231"/>
                  </a:lnTo>
                  <a:lnTo>
                    <a:pt x="732" y="3987"/>
                  </a:lnTo>
                  <a:lnTo>
                    <a:pt x="976" y="3824"/>
                  </a:lnTo>
                  <a:lnTo>
                    <a:pt x="1139" y="3743"/>
                  </a:lnTo>
                  <a:lnTo>
                    <a:pt x="1343" y="3702"/>
                  </a:lnTo>
                  <a:lnTo>
                    <a:pt x="1709" y="3702"/>
                  </a:lnTo>
                  <a:lnTo>
                    <a:pt x="2075" y="3783"/>
                  </a:lnTo>
                  <a:lnTo>
                    <a:pt x="2400" y="3946"/>
                  </a:lnTo>
                  <a:lnTo>
                    <a:pt x="2481" y="3987"/>
                  </a:lnTo>
                  <a:lnTo>
                    <a:pt x="2522" y="3987"/>
                  </a:lnTo>
                  <a:lnTo>
                    <a:pt x="2644" y="3905"/>
                  </a:lnTo>
                  <a:lnTo>
                    <a:pt x="2685" y="3824"/>
                  </a:lnTo>
                  <a:lnTo>
                    <a:pt x="2685" y="3743"/>
                  </a:lnTo>
                  <a:lnTo>
                    <a:pt x="2685" y="3661"/>
                  </a:lnTo>
                  <a:lnTo>
                    <a:pt x="2563" y="3417"/>
                  </a:lnTo>
                  <a:lnTo>
                    <a:pt x="2563" y="3173"/>
                  </a:lnTo>
                  <a:lnTo>
                    <a:pt x="2644" y="2970"/>
                  </a:lnTo>
                  <a:lnTo>
                    <a:pt x="2766" y="2766"/>
                  </a:lnTo>
                  <a:lnTo>
                    <a:pt x="2929" y="2644"/>
                  </a:lnTo>
                  <a:lnTo>
                    <a:pt x="3173" y="2563"/>
                  </a:lnTo>
                  <a:lnTo>
                    <a:pt x="3417" y="2522"/>
                  </a:lnTo>
                  <a:lnTo>
                    <a:pt x="3661" y="2604"/>
                  </a:lnTo>
                  <a:lnTo>
                    <a:pt x="3783" y="2604"/>
                  </a:lnTo>
                  <a:lnTo>
                    <a:pt x="3864" y="2522"/>
                  </a:lnTo>
                  <a:lnTo>
                    <a:pt x="3905" y="2400"/>
                  </a:lnTo>
                  <a:lnTo>
                    <a:pt x="3864" y="2278"/>
                  </a:lnTo>
                  <a:lnTo>
                    <a:pt x="3824" y="2116"/>
                  </a:lnTo>
                  <a:lnTo>
                    <a:pt x="3783" y="1912"/>
                  </a:lnTo>
                  <a:lnTo>
                    <a:pt x="3783" y="1749"/>
                  </a:lnTo>
                  <a:lnTo>
                    <a:pt x="3824" y="1546"/>
                  </a:lnTo>
                  <a:lnTo>
                    <a:pt x="3864" y="1383"/>
                  </a:lnTo>
                  <a:lnTo>
                    <a:pt x="3946" y="1180"/>
                  </a:lnTo>
                  <a:lnTo>
                    <a:pt x="4149" y="895"/>
                  </a:lnTo>
                  <a:lnTo>
                    <a:pt x="4312" y="733"/>
                  </a:lnTo>
                  <a:lnTo>
                    <a:pt x="4475" y="611"/>
                  </a:lnTo>
                  <a:lnTo>
                    <a:pt x="4637" y="529"/>
                  </a:lnTo>
                  <a:lnTo>
                    <a:pt x="4841" y="448"/>
                  </a:lnTo>
                  <a:lnTo>
                    <a:pt x="5044" y="407"/>
                  </a:lnTo>
                  <a:lnTo>
                    <a:pt x="5247" y="366"/>
                  </a:lnTo>
                  <a:close/>
                  <a:moveTo>
                    <a:pt x="5003" y="0"/>
                  </a:moveTo>
                  <a:lnTo>
                    <a:pt x="4759" y="41"/>
                  </a:lnTo>
                  <a:lnTo>
                    <a:pt x="4515" y="122"/>
                  </a:lnTo>
                  <a:lnTo>
                    <a:pt x="4312" y="244"/>
                  </a:lnTo>
                  <a:lnTo>
                    <a:pt x="4108" y="366"/>
                  </a:lnTo>
                  <a:lnTo>
                    <a:pt x="3946" y="529"/>
                  </a:lnTo>
                  <a:lnTo>
                    <a:pt x="3783" y="692"/>
                  </a:lnTo>
                  <a:lnTo>
                    <a:pt x="3661" y="895"/>
                  </a:lnTo>
                  <a:lnTo>
                    <a:pt x="3539" y="1139"/>
                  </a:lnTo>
                  <a:lnTo>
                    <a:pt x="3458" y="1343"/>
                  </a:lnTo>
                  <a:lnTo>
                    <a:pt x="3417" y="1587"/>
                  </a:lnTo>
                  <a:lnTo>
                    <a:pt x="3417" y="1790"/>
                  </a:lnTo>
                  <a:lnTo>
                    <a:pt x="3417" y="2034"/>
                  </a:lnTo>
                  <a:lnTo>
                    <a:pt x="3431" y="2119"/>
                  </a:lnTo>
                  <a:lnTo>
                    <a:pt x="3431" y="2119"/>
                  </a:lnTo>
                  <a:lnTo>
                    <a:pt x="3417" y="2116"/>
                  </a:lnTo>
                  <a:lnTo>
                    <a:pt x="3254" y="2116"/>
                  </a:lnTo>
                  <a:lnTo>
                    <a:pt x="3051" y="2156"/>
                  </a:lnTo>
                  <a:lnTo>
                    <a:pt x="2888" y="2197"/>
                  </a:lnTo>
                  <a:lnTo>
                    <a:pt x="2725" y="2278"/>
                  </a:lnTo>
                  <a:lnTo>
                    <a:pt x="2603" y="2360"/>
                  </a:lnTo>
                  <a:lnTo>
                    <a:pt x="2441" y="2482"/>
                  </a:lnTo>
                  <a:lnTo>
                    <a:pt x="2359" y="2644"/>
                  </a:lnTo>
                  <a:lnTo>
                    <a:pt x="2237" y="2807"/>
                  </a:lnTo>
                  <a:lnTo>
                    <a:pt x="2197" y="2970"/>
                  </a:lnTo>
                  <a:lnTo>
                    <a:pt x="2156" y="3173"/>
                  </a:lnTo>
                  <a:lnTo>
                    <a:pt x="2156" y="3336"/>
                  </a:lnTo>
                  <a:lnTo>
                    <a:pt x="2170" y="3407"/>
                  </a:lnTo>
                  <a:lnTo>
                    <a:pt x="1993" y="3336"/>
                  </a:lnTo>
                  <a:lnTo>
                    <a:pt x="1749" y="3295"/>
                  </a:lnTo>
                  <a:lnTo>
                    <a:pt x="1302" y="3295"/>
                  </a:lnTo>
                  <a:lnTo>
                    <a:pt x="1098" y="3336"/>
                  </a:lnTo>
                  <a:lnTo>
                    <a:pt x="854" y="3417"/>
                  </a:lnTo>
                  <a:lnTo>
                    <a:pt x="692" y="3499"/>
                  </a:lnTo>
                  <a:lnTo>
                    <a:pt x="529" y="3621"/>
                  </a:lnTo>
                  <a:lnTo>
                    <a:pt x="366" y="3783"/>
                  </a:lnTo>
                  <a:lnTo>
                    <a:pt x="244" y="3946"/>
                  </a:lnTo>
                  <a:lnTo>
                    <a:pt x="122" y="4109"/>
                  </a:lnTo>
                  <a:lnTo>
                    <a:pt x="41" y="4312"/>
                  </a:lnTo>
                  <a:lnTo>
                    <a:pt x="0" y="4515"/>
                  </a:lnTo>
                  <a:lnTo>
                    <a:pt x="0" y="4719"/>
                  </a:lnTo>
                  <a:lnTo>
                    <a:pt x="0" y="4922"/>
                  </a:lnTo>
                  <a:lnTo>
                    <a:pt x="41" y="5126"/>
                  </a:lnTo>
                  <a:lnTo>
                    <a:pt x="122" y="5288"/>
                  </a:lnTo>
                  <a:lnTo>
                    <a:pt x="204" y="5451"/>
                  </a:lnTo>
                  <a:lnTo>
                    <a:pt x="488" y="5695"/>
                  </a:lnTo>
                  <a:lnTo>
                    <a:pt x="773" y="5898"/>
                  </a:lnTo>
                  <a:lnTo>
                    <a:pt x="1139" y="6061"/>
                  </a:lnTo>
                  <a:lnTo>
                    <a:pt x="1505" y="6183"/>
                  </a:lnTo>
                  <a:lnTo>
                    <a:pt x="1912" y="6265"/>
                  </a:lnTo>
                  <a:lnTo>
                    <a:pt x="2278" y="6305"/>
                  </a:lnTo>
                  <a:lnTo>
                    <a:pt x="4027" y="6427"/>
                  </a:lnTo>
                  <a:lnTo>
                    <a:pt x="5776" y="6509"/>
                  </a:lnTo>
                  <a:lnTo>
                    <a:pt x="7119" y="6549"/>
                  </a:lnTo>
                  <a:lnTo>
                    <a:pt x="7769" y="6549"/>
                  </a:lnTo>
                  <a:lnTo>
                    <a:pt x="8420" y="6509"/>
                  </a:lnTo>
                  <a:lnTo>
                    <a:pt x="8990" y="6387"/>
                  </a:lnTo>
                  <a:lnTo>
                    <a:pt x="9234" y="6305"/>
                  </a:lnTo>
                  <a:lnTo>
                    <a:pt x="9478" y="6183"/>
                  </a:lnTo>
                  <a:lnTo>
                    <a:pt x="9722" y="6020"/>
                  </a:lnTo>
                  <a:lnTo>
                    <a:pt x="9925" y="5858"/>
                  </a:lnTo>
                  <a:lnTo>
                    <a:pt x="10088" y="5654"/>
                  </a:lnTo>
                  <a:lnTo>
                    <a:pt x="10210" y="5370"/>
                  </a:lnTo>
                  <a:lnTo>
                    <a:pt x="10291" y="5126"/>
                  </a:lnTo>
                  <a:lnTo>
                    <a:pt x="10373" y="4882"/>
                  </a:lnTo>
                  <a:lnTo>
                    <a:pt x="10373" y="4597"/>
                  </a:lnTo>
                  <a:lnTo>
                    <a:pt x="10332" y="4312"/>
                  </a:lnTo>
                  <a:lnTo>
                    <a:pt x="10291" y="4068"/>
                  </a:lnTo>
                  <a:lnTo>
                    <a:pt x="10210" y="3783"/>
                  </a:lnTo>
                  <a:lnTo>
                    <a:pt x="10088" y="3539"/>
                  </a:lnTo>
                  <a:lnTo>
                    <a:pt x="9925" y="3336"/>
                  </a:lnTo>
                  <a:lnTo>
                    <a:pt x="9681" y="3092"/>
                  </a:lnTo>
                  <a:lnTo>
                    <a:pt x="9396" y="2888"/>
                  </a:lnTo>
                  <a:lnTo>
                    <a:pt x="9071" y="2766"/>
                  </a:lnTo>
                  <a:lnTo>
                    <a:pt x="8705" y="2685"/>
                  </a:lnTo>
                  <a:lnTo>
                    <a:pt x="8379" y="2685"/>
                  </a:lnTo>
                  <a:lnTo>
                    <a:pt x="8013" y="2726"/>
                  </a:lnTo>
                  <a:lnTo>
                    <a:pt x="7688" y="2848"/>
                  </a:lnTo>
                  <a:lnTo>
                    <a:pt x="7688" y="2644"/>
                  </a:lnTo>
                  <a:lnTo>
                    <a:pt x="7647" y="2075"/>
                  </a:lnTo>
                  <a:lnTo>
                    <a:pt x="7485" y="1587"/>
                  </a:lnTo>
                  <a:lnTo>
                    <a:pt x="7363" y="1343"/>
                  </a:lnTo>
                  <a:lnTo>
                    <a:pt x="7241" y="1099"/>
                  </a:lnTo>
                  <a:lnTo>
                    <a:pt x="7078" y="895"/>
                  </a:lnTo>
                  <a:lnTo>
                    <a:pt x="6915" y="692"/>
                  </a:lnTo>
                  <a:lnTo>
                    <a:pt x="6712" y="489"/>
                  </a:lnTo>
                  <a:lnTo>
                    <a:pt x="6508" y="366"/>
                  </a:lnTo>
                  <a:lnTo>
                    <a:pt x="6264" y="204"/>
                  </a:lnTo>
                  <a:lnTo>
                    <a:pt x="6020" y="122"/>
                  </a:lnTo>
                  <a:lnTo>
                    <a:pt x="5776" y="41"/>
                  </a:lnTo>
                  <a:lnTo>
                    <a:pt x="549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87" name="Google Shape;2787;p103"/>
          <p:cNvSpPr/>
          <p:nvPr/>
        </p:nvSpPr>
        <p:spPr>
          <a:xfrm flipH="1">
            <a:off x="8423998" y="15933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788" name="Google Shape;2788;p103"/>
          <p:cNvSpPr/>
          <p:nvPr/>
        </p:nvSpPr>
        <p:spPr>
          <a:xfrm flipH="1">
            <a:off x="7327631" y="4570322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789" name="Google Shape;2789;p103"/>
          <p:cNvGrpSpPr/>
          <p:nvPr/>
        </p:nvGrpSpPr>
        <p:grpSpPr>
          <a:xfrm>
            <a:off x="8577781" y="246952"/>
            <a:ext cx="307124" cy="305294"/>
            <a:chOff x="1026043" y="1162815"/>
            <a:chExt cx="307124" cy="305294"/>
          </a:xfrm>
        </p:grpSpPr>
        <p:sp>
          <p:nvSpPr>
            <p:cNvPr id="2790" name="Google Shape;2790;p103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103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103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103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103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103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103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103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798" name="Google Shape;2798;p103"/>
          <p:cNvSpPr/>
          <p:nvPr/>
        </p:nvSpPr>
        <p:spPr>
          <a:xfrm>
            <a:off x="8579623" y="31390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799" name="Shape 2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0" name="Google Shape;2800;p104"/>
          <p:cNvSpPr txBox="1"/>
          <p:nvPr>
            <p:ph type="title"/>
          </p:nvPr>
        </p:nvSpPr>
        <p:spPr>
          <a:xfrm>
            <a:off x="720000" y="1054625"/>
            <a:ext cx="341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400"/>
              <a:buNone/>
              <a:defRPr/>
            </a:lvl9pPr>
          </a:lstStyle>
          <a:p/>
        </p:txBody>
      </p:sp>
      <p:sp>
        <p:nvSpPr>
          <p:cNvPr id="2801" name="Google Shape;2801;p104"/>
          <p:cNvSpPr txBox="1"/>
          <p:nvPr>
            <p:ph idx="1" type="body"/>
          </p:nvPr>
        </p:nvSpPr>
        <p:spPr>
          <a:xfrm>
            <a:off x="720000" y="2282551"/>
            <a:ext cx="4413900" cy="19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2921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>
                <a:solidFill>
                  <a:srgbClr val="434343"/>
                </a:solidFill>
              </a:defRPr>
            </a:lvl1pPr>
            <a:lvl2pPr indent="-317500" lvl="1" marL="914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indent="-317500" lvl="2" marL="1371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indent="-317500" lvl="3" marL="1828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indent="-317500" lvl="4" marL="22860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indent="-317500" lvl="5" marL="27432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indent="-317500" lvl="6" marL="32004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indent="-317500" lvl="7" marL="36576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indent="-317500" lvl="8" marL="411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/>
        </p:txBody>
      </p:sp>
      <p:sp>
        <p:nvSpPr>
          <p:cNvPr id="2802" name="Google Shape;2802;p104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3" name="Google Shape;2803;p104"/>
          <p:cNvSpPr/>
          <p:nvPr/>
        </p:nvSpPr>
        <p:spPr>
          <a:xfrm>
            <a:off x="6154010" y="1035642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1"/>
                </a:moveTo>
                <a:lnTo>
                  <a:pt x="1262" y="41"/>
                </a:lnTo>
                <a:lnTo>
                  <a:pt x="1018" y="123"/>
                </a:lnTo>
                <a:lnTo>
                  <a:pt x="773" y="204"/>
                </a:lnTo>
                <a:lnTo>
                  <a:pt x="570" y="367"/>
                </a:lnTo>
                <a:lnTo>
                  <a:pt x="407" y="529"/>
                </a:lnTo>
                <a:lnTo>
                  <a:pt x="245" y="692"/>
                </a:lnTo>
                <a:lnTo>
                  <a:pt x="163" y="896"/>
                </a:lnTo>
                <a:lnTo>
                  <a:pt x="82" y="1099"/>
                </a:lnTo>
                <a:lnTo>
                  <a:pt x="1" y="1343"/>
                </a:lnTo>
                <a:lnTo>
                  <a:pt x="1" y="1546"/>
                </a:lnTo>
                <a:lnTo>
                  <a:pt x="1" y="1790"/>
                </a:lnTo>
                <a:lnTo>
                  <a:pt x="41" y="1994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1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7"/>
                </a:lnTo>
                <a:lnTo>
                  <a:pt x="1831" y="3377"/>
                </a:lnTo>
                <a:lnTo>
                  <a:pt x="2075" y="3336"/>
                </a:lnTo>
                <a:lnTo>
                  <a:pt x="2319" y="3255"/>
                </a:lnTo>
                <a:lnTo>
                  <a:pt x="2563" y="3173"/>
                </a:lnTo>
                <a:lnTo>
                  <a:pt x="2767" y="3011"/>
                </a:lnTo>
                <a:lnTo>
                  <a:pt x="2929" y="2848"/>
                </a:lnTo>
                <a:lnTo>
                  <a:pt x="3092" y="2645"/>
                </a:lnTo>
                <a:lnTo>
                  <a:pt x="3214" y="2441"/>
                </a:lnTo>
                <a:lnTo>
                  <a:pt x="3295" y="2197"/>
                </a:lnTo>
                <a:lnTo>
                  <a:pt x="3336" y="1912"/>
                </a:lnTo>
                <a:lnTo>
                  <a:pt x="3336" y="1628"/>
                </a:lnTo>
                <a:lnTo>
                  <a:pt x="3295" y="1343"/>
                </a:lnTo>
                <a:lnTo>
                  <a:pt x="3214" y="1099"/>
                </a:lnTo>
                <a:lnTo>
                  <a:pt x="3092" y="855"/>
                </a:lnTo>
                <a:lnTo>
                  <a:pt x="2929" y="611"/>
                </a:lnTo>
                <a:lnTo>
                  <a:pt x="2726" y="407"/>
                </a:lnTo>
                <a:lnTo>
                  <a:pt x="2482" y="245"/>
                </a:lnTo>
                <a:lnTo>
                  <a:pt x="2238" y="123"/>
                </a:lnTo>
                <a:lnTo>
                  <a:pt x="1994" y="41"/>
                </a:lnTo>
                <a:lnTo>
                  <a:pt x="1750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4" name="Google Shape;2804;p104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05" name="Google Shape;2805;p104"/>
          <p:cNvSpPr/>
          <p:nvPr/>
        </p:nvSpPr>
        <p:spPr>
          <a:xfrm>
            <a:off x="8518014" y="724663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06" name="Google Shape;2806;p104"/>
          <p:cNvGrpSpPr/>
          <p:nvPr/>
        </p:nvGrpSpPr>
        <p:grpSpPr>
          <a:xfrm>
            <a:off x="4838762" y="1325734"/>
            <a:ext cx="474643" cy="301588"/>
            <a:chOff x="7593894" y="395296"/>
            <a:chExt cx="474643" cy="301588"/>
          </a:xfrm>
        </p:grpSpPr>
        <p:sp>
          <p:nvSpPr>
            <p:cNvPr id="2807" name="Google Shape;2807;p104"/>
            <p:cNvSpPr/>
            <p:nvPr/>
          </p:nvSpPr>
          <p:spPr>
            <a:xfrm>
              <a:off x="7603183" y="404585"/>
              <a:ext cx="456065" cy="282964"/>
            </a:xfrm>
            <a:custGeom>
              <a:rect b="b" l="l" r="r" t="t"/>
              <a:pathLst>
                <a:path extrusionOk="0" h="6184" w="9967">
                  <a:moveTo>
                    <a:pt x="4678" y="1"/>
                  </a:moveTo>
                  <a:lnTo>
                    <a:pt x="4394" y="42"/>
                  </a:lnTo>
                  <a:lnTo>
                    <a:pt x="4109" y="164"/>
                  </a:lnTo>
                  <a:lnTo>
                    <a:pt x="3824" y="286"/>
                  </a:lnTo>
                  <a:lnTo>
                    <a:pt x="3540" y="448"/>
                  </a:lnTo>
                  <a:lnTo>
                    <a:pt x="3336" y="692"/>
                  </a:lnTo>
                  <a:lnTo>
                    <a:pt x="3133" y="936"/>
                  </a:lnTo>
                  <a:lnTo>
                    <a:pt x="2970" y="1181"/>
                  </a:lnTo>
                  <a:lnTo>
                    <a:pt x="2848" y="1465"/>
                  </a:lnTo>
                  <a:lnTo>
                    <a:pt x="2767" y="1750"/>
                  </a:lnTo>
                  <a:lnTo>
                    <a:pt x="2685" y="2075"/>
                  </a:lnTo>
                  <a:lnTo>
                    <a:pt x="2645" y="2360"/>
                  </a:lnTo>
                  <a:lnTo>
                    <a:pt x="2645" y="2686"/>
                  </a:lnTo>
                  <a:lnTo>
                    <a:pt x="2685" y="3011"/>
                  </a:lnTo>
                  <a:lnTo>
                    <a:pt x="2441" y="2848"/>
                  </a:lnTo>
                  <a:lnTo>
                    <a:pt x="2197" y="2767"/>
                  </a:lnTo>
                  <a:lnTo>
                    <a:pt x="1953" y="2686"/>
                  </a:lnTo>
                  <a:lnTo>
                    <a:pt x="1424" y="2686"/>
                  </a:lnTo>
                  <a:lnTo>
                    <a:pt x="1180" y="2767"/>
                  </a:lnTo>
                  <a:lnTo>
                    <a:pt x="936" y="2848"/>
                  </a:lnTo>
                  <a:lnTo>
                    <a:pt x="692" y="2970"/>
                  </a:lnTo>
                  <a:lnTo>
                    <a:pt x="570" y="3092"/>
                  </a:lnTo>
                  <a:lnTo>
                    <a:pt x="407" y="3214"/>
                  </a:lnTo>
                  <a:lnTo>
                    <a:pt x="204" y="3540"/>
                  </a:lnTo>
                  <a:lnTo>
                    <a:pt x="41" y="3906"/>
                  </a:lnTo>
                  <a:lnTo>
                    <a:pt x="1" y="4272"/>
                  </a:lnTo>
                  <a:lnTo>
                    <a:pt x="1" y="4679"/>
                  </a:lnTo>
                  <a:lnTo>
                    <a:pt x="82" y="5045"/>
                  </a:lnTo>
                  <a:lnTo>
                    <a:pt x="285" y="5370"/>
                  </a:lnTo>
                  <a:lnTo>
                    <a:pt x="407" y="5533"/>
                  </a:lnTo>
                  <a:lnTo>
                    <a:pt x="529" y="5655"/>
                  </a:lnTo>
                  <a:lnTo>
                    <a:pt x="814" y="5858"/>
                  </a:lnTo>
                  <a:lnTo>
                    <a:pt x="1180" y="6021"/>
                  </a:lnTo>
                  <a:lnTo>
                    <a:pt x="1587" y="6102"/>
                  </a:lnTo>
                  <a:lnTo>
                    <a:pt x="1994" y="6143"/>
                  </a:lnTo>
                  <a:lnTo>
                    <a:pt x="2848" y="6184"/>
                  </a:lnTo>
                  <a:lnTo>
                    <a:pt x="3580" y="6143"/>
                  </a:lnTo>
                  <a:lnTo>
                    <a:pt x="4678" y="6143"/>
                  </a:lnTo>
                  <a:lnTo>
                    <a:pt x="5736" y="6102"/>
                  </a:lnTo>
                  <a:lnTo>
                    <a:pt x="6834" y="6021"/>
                  </a:lnTo>
                  <a:lnTo>
                    <a:pt x="7892" y="5899"/>
                  </a:lnTo>
                  <a:lnTo>
                    <a:pt x="8543" y="5818"/>
                  </a:lnTo>
                  <a:lnTo>
                    <a:pt x="8868" y="5736"/>
                  </a:lnTo>
                  <a:lnTo>
                    <a:pt x="9153" y="5614"/>
                  </a:lnTo>
                  <a:lnTo>
                    <a:pt x="9438" y="5452"/>
                  </a:lnTo>
                  <a:lnTo>
                    <a:pt x="9682" y="5248"/>
                  </a:lnTo>
                  <a:lnTo>
                    <a:pt x="9844" y="5045"/>
                  </a:lnTo>
                  <a:lnTo>
                    <a:pt x="9926" y="4760"/>
                  </a:lnTo>
                  <a:lnTo>
                    <a:pt x="9966" y="4557"/>
                  </a:lnTo>
                  <a:lnTo>
                    <a:pt x="9966" y="4353"/>
                  </a:lnTo>
                  <a:lnTo>
                    <a:pt x="9885" y="4150"/>
                  </a:lnTo>
                  <a:lnTo>
                    <a:pt x="9804" y="3946"/>
                  </a:lnTo>
                  <a:lnTo>
                    <a:pt x="9682" y="3784"/>
                  </a:lnTo>
                  <a:lnTo>
                    <a:pt x="9560" y="3662"/>
                  </a:lnTo>
                  <a:lnTo>
                    <a:pt x="9397" y="3499"/>
                  </a:lnTo>
                  <a:lnTo>
                    <a:pt x="9234" y="3418"/>
                  </a:lnTo>
                  <a:lnTo>
                    <a:pt x="9031" y="3336"/>
                  </a:lnTo>
                  <a:lnTo>
                    <a:pt x="8827" y="3296"/>
                  </a:lnTo>
                  <a:lnTo>
                    <a:pt x="8421" y="3296"/>
                  </a:lnTo>
                  <a:lnTo>
                    <a:pt x="8014" y="3418"/>
                  </a:lnTo>
                  <a:lnTo>
                    <a:pt x="7648" y="3580"/>
                  </a:lnTo>
                  <a:lnTo>
                    <a:pt x="7729" y="3458"/>
                  </a:lnTo>
                  <a:lnTo>
                    <a:pt x="7770" y="3296"/>
                  </a:lnTo>
                  <a:lnTo>
                    <a:pt x="7811" y="3011"/>
                  </a:lnTo>
                  <a:lnTo>
                    <a:pt x="7729" y="2726"/>
                  </a:lnTo>
                  <a:lnTo>
                    <a:pt x="7648" y="2564"/>
                  </a:lnTo>
                  <a:lnTo>
                    <a:pt x="7566" y="2441"/>
                  </a:lnTo>
                  <a:lnTo>
                    <a:pt x="7444" y="2360"/>
                  </a:lnTo>
                  <a:lnTo>
                    <a:pt x="7322" y="2279"/>
                  </a:lnTo>
                  <a:lnTo>
                    <a:pt x="7038" y="2157"/>
                  </a:lnTo>
                  <a:lnTo>
                    <a:pt x="6590" y="2157"/>
                  </a:lnTo>
                  <a:lnTo>
                    <a:pt x="6428" y="2197"/>
                  </a:lnTo>
                  <a:lnTo>
                    <a:pt x="6550" y="1913"/>
                  </a:lnTo>
                  <a:lnTo>
                    <a:pt x="6550" y="1628"/>
                  </a:lnTo>
                  <a:lnTo>
                    <a:pt x="6550" y="1303"/>
                  </a:lnTo>
                  <a:lnTo>
                    <a:pt x="6428" y="1018"/>
                  </a:lnTo>
                  <a:lnTo>
                    <a:pt x="6306" y="733"/>
                  </a:lnTo>
                  <a:lnTo>
                    <a:pt x="6102" y="489"/>
                  </a:lnTo>
                  <a:lnTo>
                    <a:pt x="5858" y="286"/>
                  </a:lnTo>
                  <a:lnTo>
                    <a:pt x="5614" y="164"/>
                  </a:lnTo>
                  <a:lnTo>
                    <a:pt x="5289" y="42"/>
                  </a:lnTo>
                  <a:lnTo>
                    <a:pt x="50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104"/>
            <p:cNvSpPr/>
            <p:nvPr/>
          </p:nvSpPr>
          <p:spPr>
            <a:xfrm>
              <a:off x="7593894" y="395296"/>
              <a:ext cx="474643" cy="301588"/>
            </a:xfrm>
            <a:custGeom>
              <a:rect b="b" l="l" r="r" t="t"/>
              <a:pathLst>
                <a:path extrusionOk="0" h="6591" w="10373">
                  <a:moveTo>
                    <a:pt x="5329" y="407"/>
                  </a:moveTo>
                  <a:lnTo>
                    <a:pt x="5532" y="448"/>
                  </a:lnTo>
                  <a:lnTo>
                    <a:pt x="5695" y="529"/>
                  </a:lnTo>
                  <a:lnTo>
                    <a:pt x="5858" y="611"/>
                  </a:lnTo>
                  <a:lnTo>
                    <a:pt x="6020" y="733"/>
                  </a:lnTo>
                  <a:lnTo>
                    <a:pt x="6183" y="855"/>
                  </a:lnTo>
                  <a:lnTo>
                    <a:pt x="6305" y="1017"/>
                  </a:lnTo>
                  <a:lnTo>
                    <a:pt x="6386" y="1180"/>
                  </a:lnTo>
                  <a:lnTo>
                    <a:pt x="6468" y="1384"/>
                  </a:lnTo>
                  <a:lnTo>
                    <a:pt x="6549" y="1546"/>
                  </a:lnTo>
                  <a:lnTo>
                    <a:pt x="6549" y="1750"/>
                  </a:lnTo>
                  <a:lnTo>
                    <a:pt x="6549" y="1953"/>
                  </a:lnTo>
                  <a:lnTo>
                    <a:pt x="6549" y="2116"/>
                  </a:lnTo>
                  <a:lnTo>
                    <a:pt x="6468" y="2319"/>
                  </a:lnTo>
                  <a:lnTo>
                    <a:pt x="6468" y="2441"/>
                  </a:lnTo>
                  <a:lnTo>
                    <a:pt x="6509" y="2522"/>
                  </a:lnTo>
                  <a:lnTo>
                    <a:pt x="6590" y="2604"/>
                  </a:lnTo>
                  <a:lnTo>
                    <a:pt x="6712" y="2604"/>
                  </a:lnTo>
                  <a:lnTo>
                    <a:pt x="6956" y="2563"/>
                  </a:lnTo>
                  <a:lnTo>
                    <a:pt x="7200" y="2563"/>
                  </a:lnTo>
                  <a:lnTo>
                    <a:pt x="7403" y="2644"/>
                  </a:lnTo>
                  <a:lnTo>
                    <a:pt x="7607" y="2807"/>
                  </a:lnTo>
                  <a:lnTo>
                    <a:pt x="7729" y="2970"/>
                  </a:lnTo>
                  <a:lnTo>
                    <a:pt x="7810" y="3214"/>
                  </a:lnTo>
                  <a:lnTo>
                    <a:pt x="7769" y="3458"/>
                  </a:lnTo>
                  <a:lnTo>
                    <a:pt x="7688" y="3702"/>
                  </a:lnTo>
                  <a:lnTo>
                    <a:pt x="7647" y="3783"/>
                  </a:lnTo>
                  <a:lnTo>
                    <a:pt x="7647" y="3824"/>
                  </a:lnTo>
                  <a:lnTo>
                    <a:pt x="7729" y="3946"/>
                  </a:lnTo>
                  <a:lnTo>
                    <a:pt x="7851" y="3987"/>
                  </a:lnTo>
                  <a:lnTo>
                    <a:pt x="7973" y="3987"/>
                  </a:lnTo>
                  <a:lnTo>
                    <a:pt x="8298" y="3824"/>
                  </a:lnTo>
                  <a:lnTo>
                    <a:pt x="8624" y="3702"/>
                  </a:lnTo>
                  <a:lnTo>
                    <a:pt x="8990" y="3702"/>
                  </a:lnTo>
                  <a:lnTo>
                    <a:pt x="9152" y="3743"/>
                  </a:lnTo>
                  <a:lnTo>
                    <a:pt x="9356" y="3824"/>
                  </a:lnTo>
                  <a:lnTo>
                    <a:pt x="9478" y="3865"/>
                  </a:lnTo>
                  <a:lnTo>
                    <a:pt x="9641" y="3987"/>
                  </a:lnTo>
                  <a:lnTo>
                    <a:pt x="9722" y="4109"/>
                  </a:lnTo>
                  <a:lnTo>
                    <a:pt x="9844" y="4231"/>
                  </a:lnTo>
                  <a:lnTo>
                    <a:pt x="9925" y="4394"/>
                  </a:lnTo>
                  <a:lnTo>
                    <a:pt x="9966" y="4556"/>
                  </a:lnTo>
                  <a:lnTo>
                    <a:pt x="9966" y="4719"/>
                  </a:lnTo>
                  <a:lnTo>
                    <a:pt x="9966" y="4882"/>
                  </a:lnTo>
                  <a:lnTo>
                    <a:pt x="9844" y="5166"/>
                  </a:lnTo>
                  <a:lnTo>
                    <a:pt x="9681" y="5370"/>
                  </a:lnTo>
                  <a:lnTo>
                    <a:pt x="9478" y="5532"/>
                  </a:lnTo>
                  <a:lnTo>
                    <a:pt x="9193" y="5655"/>
                  </a:lnTo>
                  <a:lnTo>
                    <a:pt x="8949" y="5777"/>
                  </a:lnTo>
                  <a:lnTo>
                    <a:pt x="8624" y="5858"/>
                  </a:lnTo>
                  <a:lnTo>
                    <a:pt x="8095" y="5939"/>
                  </a:lnTo>
                  <a:lnTo>
                    <a:pt x="8014" y="5939"/>
                  </a:lnTo>
                  <a:lnTo>
                    <a:pt x="8005" y="5947"/>
                  </a:lnTo>
                  <a:lnTo>
                    <a:pt x="8005" y="5947"/>
                  </a:lnTo>
                  <a:lnTo>
                    <a:pt x="6753" y="6061"/>
                  </a:lnTo>
                  <a:lnTo>
                    <a:pt x="5410" y="6143"/>
                  </a:lnTo>
                  <a:lnTo>
                    <a:pt x="4068" y="6183"/>
                  </a:lnTo>
                  <a:lnTo>
                    <a:pt x="2685" y="6183"/>
                  </a:lnTo>
                  <a:lnTo>
                    <a:pt x="2197" y="6143"/>
                  </a:lnTo>
                  <a:lnTo>
                    <a:pt x="1668" y="6102"/>
                  </a:lnTo>
                  <a:lnTo>
                    <a:pt x="1424" y="6021"/>
                  </a:lnTo>
                  <a:lnTo>
                    <a:pt x="1180" y="5939"/>
                  </a:lnTo>
                  <a:lnTo>
                    <a:pt x="977" y="5817"/>
                  </a:lnTo>
                  <a:lnTo>
                    <a:pt x="773" y="5655"/>
                  </a:lnTo>
                  <a:lnTo>
                    <a:pt x="610" y="5451"/>
                  </a:lnTo>
                  <a:lnTo>
                    <a:pt x="529" y="5248"/>
                  </a:lnTo>
                  <a:lnTo>
                    <a:pt x="448" y="5004"/>
                  </a:lnTo>
                  <a:lnTo>
                    <a:pt x="407" y="4800"/>
                  </a:lnTo>
                  <a:lnTo>
                    <a:pt x="407" y="4556"/>
                  </a:lnTo>
                  <a:lnTo>
                    <a:pt x="407" y="4312"/>
                  </a:lnTo>
                  <a:lnTo>
                    <a:pt x="488" y="4068"/>
                  </a:lnTo>
                  <a:lnTo>
                    <a:pt x="570" y="3865"/>
                  </a:lnTo>
                  <a:lnTo>
                    <a:pt x="773" y="3580"/>
                  </a:lnTo>
                  <a:lnTo>
                    <a:pt x="1017" y="3377"/>
                  </a:lnTo>
                  <a:lnTo>
                    <a:pt x="1261" y="3214"/>
                  </a:lnTo>
                  <a:lnTo>
                    <a:pt x="1587" y="3133"/>
                  </a:lnTo>
                  <a:lnTo>
                    <a:pt x="1871" y="3092"/>
                  </a:lnTo>
                  <a:lnTo>
                    <a:pt x="2197" y="3133"/>
                  </a:lnTo>
                  <a:lnTo>
                    <a:pt x="2482" y="3214"/>
                  </a:lnTo>
                  <a:lnTo>
                    <a:pt x="2766" y="3377"/>
                  </a:lnTo>
                  <a:lnTo>
                    <a:pt x="2970" y="3377"/>
                  </a:lnTo>
                  <a:lnTo>
                    <a:pt x="3051" y="3295"/>
                  </a:lnTo>
                  <a:lnTo>
                    <a:pt x="3092" y="3214"/>
                  </a:lnTo>
                  <a:lnTo>
                    <a:pt x="3051" y="2767"/>
                  </a:lnTo>
                  <a:lnTo>
                    <a:pt x="3092" y="2319"/>
                  </a:lnTo>
                  <a:lnTo>
                    <a:pt x="3214" y="1872"/>
                  </a:lnTo>
                  <a:lnTo>
                    <a:pt x="3376" y="1465"/>
                  </a:lnTo>
                  <a:lnTo>
                    <a:pt x="3621" y="1099"/>
                  </a:lnTo>
                  <a:lnTo>
                    <a:pt x="3905" y="814"/>
                  </a:lnTo>
                  <a:lnTo>
                    <a:pt x="4068" y="692"/>
                  </a:lnTo>
                  <a:lnTo>
                    <a:pt x="4271" y="570"/>
                  </a:lnTo>
                  <a:lnTo>
                    <a:pt x="4475" y="489"/>
                  </a:lnTo>
                  <a:lnTo>
                    <a:pt x="4719" y="448"/>
                  </a:lnTo>
                  <a:lnTo>
                    <a:pt x="5126" y="407"/>
                  </a:lnTo>
                  <a:close/>
                  <a:moveTo>
                    <a:pt x="4881" y="1"/>
                  </a:moveTo>
                  <a:lnTo>
                    <a:pt x="4597" y="41"/>
                  </a:lnTo>
                  <a:lnTo>
                    <a:pt x="4312" y="123"/>
                  </a:lnTo>
                  <a:lnTo>
                    <a:pt x="4068" y="245"/>
                  </a:lnTo>
                  <a:lnTo>
                    <a:pt x="3865" y="367"/>
                  </a:lnTo>
                  <a:lnTo>
                    <a:pt x="3621" y="529"/>
                  </a:lnTo>
                  <a:lnTo>
                    <a:pt x="3458" y="692"/>
                  </a:lnTo>
                  <a:lnTo>
                    <a:pt x="3254" y="895"/>
                  </a:lnTo>
                  <a:lnTo>
                    <a:pt x="3132" y="1099"/>
                  </a:lnTo>
                  <a:lnTo>
                    <a:pt x="3010" y="1343"/>
                  </a:lnTo>
                  <a:lnTo>
                    <a:pt x="2888" y="1587"/>
                  </a:lnTo>
                  <a:lnTo>
                    <a:pt x="2726" y="2116"/>
                  </a:lnTo>
                  <a:lnTo>
                    <a:pt x="2644" y="2644"/>
                  </a:lnTo>
                  <a:lnTo>
                    <a:pt x="2661" y="2878"/>
                  </a:lnTo>
                  <a:lnTo>
                    <a:pt x="2661" y="2878"/>
                  </a:lnTo>
                  <a:lnTo>
                    <a:pt x="2400" y="2767"/>
                  </a:lnTo>
                  <a:lnTo>
                    <a:pt x="2115" y="2685"/>
                  </a:lnTo>
                  <a:lnTo>
                    <a:pt x="1790" y="2685"/>
                  </a:lnTo>
                  <a:lnTo>
                    <a:pt x="1465" y="2726"/>
                  </a:lnTo>
                  <a:lnTo>
                    <a:pt x="1180" y="2807"/>
                  </a:lnTo>
                  <a:lnTo>
                    <a:pt x="895" y="2970"/>
                  </a:lnTo>
                  <a:lnTo>
                    <a:pt x="610" y="3133"/>
                  </a:lnTo>
                  <a:lnTo>
                    <a:pt x="448" y="3336"/>
                  </a:lnTo>
                  <a:lnTo>
                    <a:pt x="285" y="3580"/>
                  </a:lnTo>
                  <a:lnTo>
                    <a:pt x="163" y="3824"/>
                  </a:lnTo>
                  <a:lnTo>
                    <a:pt x="82" y="4068"/>
                  </a:lnTo>
                  <a:lnTo>
                    <a:pt x="0" y="4353"/>
                  </a:lnTo>
                  <a:lnTo>
                    <a:pt x="0" y="4597"/>
                  </a:lnTo>
                  <a:lnTo>
                    <a:pt x="0" y="4882"/>
                  </a:lnTo>
                  <a:lnTo>
                    <a:pt x="41" y="5166"/>
                  </a:lnTo>
                  <a:lnTo>
                    <a:pt x="163" y="5451"/>
                  </a:lnTo>
                  <a:lnTo>
                    <a:pt x="326" y="5695"/>
                  </a:lnTo>
                  <a:lnTo>
                    <a:pt x="488" y="5939"/>
                  </a:lnTo>
                  <a:lnTo>
                    <a:pt x="692" y="6102"/>
                  </a:lnTo>
                  <a:lnTo>
                    <a:pt x="936" y="6224"/>
                  </a:lnTo>
                  <a:lnTo>
                    <a:pt x="1180" y="6346"/>
                  </a:lnTo>
                  <a:lnTo>
                    <a:pt x="1465" y="6427"/>
                  </a:lnTo>
                  <a:lnTo>
                    <a:pt x="1749" y="6509"/>
                  </a:lnTo>
                  <a:lnTo>
                    <a:pt x="2360" y="6590"/>
                  </a:lnTo>
                  <a:lnTo>
                    <a:pt x="2970" y="6590"/>
                  </a:lnTo>
                  <a:lnTo>
                    <a:pt x="4149" y="6549"/>
                  </a:lnTo>
                  <a:lnTo>
                    <a:pt x="6102" y="6468"/>
                  </a:lnTo>
                  <a:lnTo>
                    <a:pt x="8095" y="6305"/>
                  </a:lnTo>
                  <a:lnTo>
                    <a:pt x="8176" y="6305"/>
                  </a:lnTo>
                  <a:lnTo>
                    <a:pt x="8186" y="6295"/>
                  </a:lnTo>
                  <a:lnTo>
                    <a:pt x="8186" y="6295"/>
                  </a:lnTo>
                  <a:lnTo>
                    <a:pt x="8461" y="6265"/>
                  </a:lnTo>
                  <a:lnTo>
                    <a:pt x="8827" y="6183"/>
                  </a:lnTo>
                  <a:lnTo>
                    <a:pt x="9234" y="6061"/>
                  </a:lnTo>
                  <a:lnTo>
                    <a:pt x="9559" y="5939"/>
                  </a:lnTo>
                  <a:lnTo>
                    <a:pt x="9885" y="5736"/>
                  </a:lnTo>
                  <a:lnTo>
                    <a:pt x="10007" y="5614"/>
                  </a:lnTo>
                  <a:lnTo>
                    <a:pt x="10129" y="5451"/>
                  </a:lnTo>
                  <a:lnTo>
                    <a:pt x="10251" y="5288"/>
                  </a:lnTo>
                  <a:lnTo>
                    <a:pt x="10291" y="5126"/>
                  </a:lnTo>
                  <a:lnTo>
                    <a:pt x="10373" y="4922"/>
                  </a:lnTo>
                  <a:lnTo>
                    <a:pt x="10373" y="4719"/>
                  </a:lnTo>
                  <a:lnTo>
                    <a:pt x="10373" y="4516"/>
                  </a:lnTo>
                  <a:lnTo>
                    <a:pt x="10291" y="4353"/>
                  </a:lnTo>
                  <a:lnTo>
                    <a:pt x="10251" y="4149"/>
                  </a:lnTo>
                  <a:lnTo>
                    <a:pt x="10129" y="3987"/>
                  </a:lnTo>
                  <a:lnTo>
                    <a:pt x="10007" y="3824"/>
                  </a:lnTo>
                  <a:lnTo>
                    <a:pt x="9844" y="3661"/>
                  </a:lnTo>
                  <a:lnTo>
                    <a:pt x="9681" y="3539"/>
                  </a:lnTo>
                  <a:lnTo>
                    <a:pt x="9519" y="3458"/>
                  </a:lnTo>
                  <a:lnTo>
                    <a:pt x="9315" y="3377"/>
                  </a:lnTo>
                  <a:lnTo>
                    <a:pt x="9071" y="3336"/>
                  </a:lnTo>
                  <a:lnTo>
                    <a:pt x="8868" y="3295"/>
                  </a:lnTo>
                  <a:lnTo>
                    <a:pt x="8624" y="3336"/>
                  </a:lnTo>
                  <a:lnTo>
                    <a:pt x="8380" y="3377"/>
                  </a:lnTo>
                  <a:lnTo>
                    <a:pt x="8176" y="3417"/>
                  </a:lnTo>
                  <a:lnTo>
                    <a:pt x="8176" y="3377"/>
                  </a:lnTo>
                  <a:lnTo>
                    <a:pt x="8176" y="3173"/>
                  </a:lnTo>
                  <a:lnTo>
                    <a:pt x="8176" y="3011"/>
                  </a:lnTo>
                  <a:lnTo>
                    <a:pt x="8095" y="2848"/>
                  </a:lnTo>
                  <a:lnTo>
                    <a:pt x="8014" y="2685"/>
                  </a:lnTo>
                  <a:lnTo>
                    <a:pt x="7891" y="2522"/>
                  </a:lnTo>
                  <a:lnTo>
                    <a:pt x="7769" y="2400"/>
                  </a:lnTo>
                  <a:lnTo>
                    <a:pt x="7647" y="2278"/>
                  </a:lnTo>
                  <a:lnTo>
                    <a:pt x="7485" y="2238"/>
                  </a:lnTo>
                  <a:lnTo>
                    <a:pt x="7281" y="2156"/>
                  </a:lnTo>
                  <a:lnTo>
                    <a:pt x="6940" y="2156"/>
                  </a:lnTo>
                  <a:lnTo>
                    <a:pt x="6956" y="2075"/>
                  </a:lnTo>
                  <a:lnTo>
                    <a:pt x="6956" y="1831"/>
                  </a:lnTo>
                  <a:lnTo>
                    <a:pt x="6956" y="1587"/>
                  </a:lnTo>
                  <a:lnTo>
                    <a:pt x="6915" y="1384"/>
                  </a:lnTo>
                  <a:lnTo>
                    <a:pt x="6834" y="1139"/>
                  </a:lnTo>
                  <a:lnTo>
                    <a:pt x="6712" y="936"/>
                  </a:lnTo>
                  <a:lnTo>
                    <a:pt x="6590" y="733"/>
                  </a:lnTo>
                  <a:lnTo>
                    <a:pt x="6427" y="529"/>
                  </a:lnTo>
                  <a:lnTo>
                    <a:pt x="6224" y="367"/>
                  </a:lnTo>
                  <a:lnTo>
                    <a:pt x="6061" y="245"/>
                  </a:lnTo>
                  <a:lnTo>
                    <a:pt x="5817" y="163"/>
                  </a:lnTo>
                  <a:lnTo>
                    <a:pt x="5614" y="82"/>
                  </a:lnTo>
                  <a:lnTo>
                    <a:pt x="5370" y="41"/>
                  </a:lnTo>
                  <a:lnTo>
                    <a:pt x="51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09" name="Google Shape;2809;p104"/>
          <p:cNvSpPr/>
          <p:nvPr/>
        </p:nvSpPr>
        <p:spPr>
          <a:xfrm>
            <a:off x="291289" y="4666101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10" name="Google Shape;2810;p104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2811" name="Google Shape;2811;p104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104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104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14" name="Google Shape;2814;p104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15" name="Google Shape;2815;p104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2816" name="Google Shape;2816;p104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104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104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104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20" name="Google Shape;2820;p104"/>
          <p:cNvGrpSpPr/>
          <p:nvPr/>
        </p:nvGrpSpPr>
        <p:grpSpPr>
          <a:xfrm>
            <a:off x="8440811" y="1702902"/>
            <a:ext cx="307124" cy="305294"/>
            <a:chOff x="1026043" y="1162815"/>
            <a:chExt cx="307124" cy="305294"/>
          </a:xfrm>
        </p:grpSpPr>
        <p:sp>
          <p:nvSpPr>
            <p:cNvPr id="2821" name="Google Shape;2821;p104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104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104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104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104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104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104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104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29" name="Google Shape;2829;p104"/>
          <p:cNvGrpSpPr/>
          <p:nvPr/>
        </p:nvGrpSpPr>
        <p:grpSpPr>
          <a:xfrm>
            <a:off x="3755816" y="324700"/>
            <a:ext cx="309000" cy="305294"/>
            <a:chOff x="8360310" y="1124637"/>
            <a:chExt cx="309000" cy="305294"/>
          </a:xfrm>
        </p:grpSpPr>
        <p:sp>
          <p:nvSpPr>
            <p:cNvPr id="2830" name="Google Shape;2830;p104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104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104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104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104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104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104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104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38" name="Google Shape;2838;p104"/>
          <p:cNvSpPr/>
          <p:nvPr/>
        </p:nvSpPr>
        <p:spPr>
          <a:xfrm>
            <a:off x="5185141" y="2511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39" name="Google Shape;2839;p104"/>
          <p:cNvSpPr/>
          <p:nvPr/>
        </p:nvSpPr>
        <p:spPr>
          <a:xfrm>
            <a:off x="5185140" y="44483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0" name="Google Shape;2840;p104"/>
          <p:cNvSpPr/>
          <p:nvPr/>
        </p:nvSpPr>
        <p:spPr>
          <a:xfrm>
            <a:off x="5588575" y="3765557"/>
            <a:ext cx="58" cy="58"/>
          </a:xfrm>
          <a:custGeom>
            <a:rect b="b" l="l" r="r" t="t"/>
            <a:pathLst>
              <a:path extrusionOk="0" h="1" w="1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1" name="Google Shape;2841;p104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842" name="Shape 2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3" name="Google Shape;2843;p105"/>
          <p:cNvSpPr txBox="1"/>
          <p:nvPr>
            <p:ph type="title"/>
          </p:nvPr>
        </p:nvSpPr>
        <p:spPr>
          <a:xfrm>
            <a:off x="1813950" y="1078500"/>
            <a:ext cx="5516100" cy="2529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0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2844" name="Google Shape;2844;p105"/>
          <p:cNvSpPr/>
          <p:nvPr/>
        </p:nvSpPr>
        <p:spPr>
          <a:xfrm>
            <a:off x="-3165309" y="-1785701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5" name="Google Shape;2845;p105"/>
          <p:cNvSpPr/>
          <p:nvPr/>
        </p:nvSpPr>
        <p:spPr>
          <a:xfrm>
            <a:off x="6652416" y="3473499"/>
            <a:ext cx="5171118" cy="2972279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6" name="Google Shape;2846;p105"/>
          <p:cNvSpPr/>
          <p:nvPr/>
        </p:nvSpPr>
        <p:spPr>
          <a:xfrm>
            <a:off x="2005792" y="5564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7" name="Google Shape;2847;p105"/>
          <p:cNvSpPr/>
          <p:nvPr/>
        </p:nvSpPr>
        <p:spPr>
          <a:xfrm>
            <a:off x="7971064" y="8677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48" name="Google Shape;2848;p105"/>
          <p:cNvSpPr/>
          <p:nvPr/>
        </p:nvSpPr>
        <p:spPr>
          <a:xfrm>
            <a:off x="501639" y="4436238"/>
            <a:ext cx="152693" cy="154523"/>
          </a:xfrm>
          <a:custGeom>
            <a:rect b="b" l="l" r="r" t="t"/>
            <a:pathLst>
              <a:path extrusionOk="0" h="3377" w="3337">
                <a:moveTo>
                  <a:pt x="1506" y="0"/>
                </a:moveTo>
                <a:lnTo>
                  <a:pt x="1262" y="41"/>
                </a:lnTo>
                <a:lnTo>
                  <a:pt x="1018" y="122"/>
                </a:lnTo>
                <a:lnTo>
                  <a:pt x="774" y="204"/>
                </a:lnTo>
                <a:lnTo>
                  <a:pt x="570" y="366"/>
                </a:lnTo>
                <a:lnTo>
                  <a:pt x="408" y="529"/>
                </a:lnTo>
                <a:lnTo>
                  <a:pt x="245" y="692"/>
                </a:lnTo>
                <a:lnTo>
                  <a:pt x="164" y="895"/>
                </a:lnTo>
                <a:lnTo>
                  <a:pt x="82" y="1098"/>
                </a:lnTo>
                <a:lnTo>
                  <a:pt x="1" y="1342"/>
                </a:lnTo>
                <a:lnTo>
                  <a:pt x="1" y="1546"/>
                </a:lnTo>
                <a:lnTo>
                  <a:pt x="1" y="1790"/>
                </a:lnTo>
                <a:lnTo>
                  <a:pt x="1" y="1993"/>
                </a:lnTo>
                <a:lnTo>
                  <a:pt x="123" y="2319"/>
                </a:lnTo>
                <a:lnTo>
                  <a:pt x="245" y="2563"/>
                </a:lnTo>
                <a:lnTo>
                  <a:pt x="448" y="2807"/>
                </a:lnTo>
                <a:lnTo>
                  <a:pt x="692" y="3010"/>
                </a:lnTo>
                <a:lnTo>
                  <a:pt x="936" y="3173"/>
                </a:lnTo>
                <a:lnTo>
                  <a:pt x="1221" y="3295"/>
                </a:lnTo>
                <a:lnTo>
                  <a:pt x="1506" y="3376"/>
                </a:lnTo>
                <a:lnTo>
                  <a:pt x="1831" y="3376"/>
                </a:lnTo>
                <a:lnTo>
                  <a:pt x="2075" y="3336"/>
                </a:lnTo>
                <a:lnTo>
                  <a:pt x="2319" y="3254"/>
                </a:lnTo>
                <a:lnTo>
                  <a:pt x="2564" y="3173"/>
                </a:lnTo>
                <a:lnTo>
                  <a:pt x="2767" y="3010"/>
                </a:lnTo>
                <a:lnTo>
                  <a:pt x="2930" y="2847"/>
                </a:lnTo>
                <a:lnTo>
                  <a:pt x="3092" y="2685"/>
                </a:lnTo>
                <a:lnTo>
                  <a:pt x="3214" y="2441"/>
                </a:lnTo>
                <a:lnTo>
                  <a:pt x="3296" y="2197"/>
                </a:lnTo>
                <a:lnTo>
                  <a:pt x="3336" y="1912"/>
                </a:lnTo>
                <a:lnTo>
                  <a:pt x="3336" y="1627"/>
                </a:lnTo>
                <a:lnTo>
                  <a:pt x="3296" y="1342"/>
                </a:lnTo>
                <a:lnTo>
                  <a:pt x="3214" y="1098"/>
                </a:lnTo>
                <a:lnTo>
                  <a:pt x="3092" y="854"/>
                </a:lnTo>
                <a:lnTo>
                  <a:pt x="2930" y="610"/>
                </a:lnTo>
                <a:lnTo>
                  <a:pt x="2726" y="407"/>
                </a:lnTo>
                <a:lnTo>
                  <a:pt x="2482" y="244"/>
                </a:lnTo>
                <a:lnTo>
                  <a:pt x="2238" y="122"/>
                </a:lnTo>
                <a:lnTo>
                  <a:pt x="1994" y="41"/>
                </a:lnTo>
                <a:lnTo>
                  <a:pt x="175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49" name="Google Shape;2849;p105"/>
          <p:cNvGrpSpPr/>
          <p:nvPr/>
        </p:nvGrpSpPr>
        <p:grpSpPr>
          <a:xfrm rot="-5400000">
            <a:off x="-1004624" y="-1403142"/>
            <a:ext cx="1915490" cy="2459786"/>
            <a:chOff x="2659350" y="1746500"/>
            <a:chExt cx="379350" cy="487125"/>
          </a:xfrm>
        </p:grpSpPr>
        <p:sp>
          <p:nvSpPr>
            <p:cNvPr id="2850" name="Google Shape;2850;p105"/>
            <p:cNvSpPr/>
            <p:nvPr/>
          </p:nvSpPr>
          <p:spPr>
            <a:xfrm>
              <a:off x="2659350" y="1746500"/>
              <a:ext cx="379350" cy="487125"/>
            </a:xfrm>
            <a:custGeom>
              <a:rect b="b" l="l" r="r" t="t"/>
              <a:pathLst>
                <a:path extrusionOk="0" h="19485" w="15174">
                  <a:moveTo>
                    <a:pt x="14116" y="1"/>
                  </a:moveTo>
                  <a:lnTo>
                    <a:pt x="14034" y="42"/>
                  </a:lnTo>
                  <a:lnTo>
                    <a:pt x="13261" y="774"/>
                  </a:lnTo>
                  <a:lnTo>
                    <a:pt x="12448" y="1465"/>
                  </a:lnTo>
                  <a:lnTo>
                    <a:pt x="11634" y="2116"/>
                  </a:lnTo>
                  <a:lnTo>
                    <a:pt x="10821" y="2767"/>
                  </a:lnTo>
                  <a:lnTo>
                    <a:pt x="9112" y="4028"/>
                  </a:lnTo>
                  <a:lnTo>
                    <a:pt x="7404" y="5248"/>
                  </a:lnTo>
                  <a:lnTo>
                    <a:pt x="5899" y="6428"/>
                  </a:lnTo>
                  <a:lnTo>
                    <a:pt x="5167" y="7079"/>
                  </a:lnTo>
                  <a:lnTo>
                    <a:pt x="4435" y="7729"/>
                  </a:lnTo>
                  <a:lnTo>
                    <a:pt x="3743" y="8380"/>
                  </a:lnTo>
                  <a:lnTo>
                    <a:pt x="3133" y="9072"/>
                  </a:lnTo>
                  <a:lnTo>
                    <a:pt x="2482" y="9844"/>
                  </a:lnTo>
                  <a:lnTo>
                    <a:pt x="1953" y="10617"/>
                  </a:lnTo>
                  <a:lnTo>
                    <a:pt x="1425" y="11390"/>
                  </a:lnTo>
                  <a:lnTo>
                    <a:pt x="1018" y="12204"/>
                  </a:lnTo>
                  <a:lnTo>
                    <a:pt x="652" y="13058"/>
                  </a:lnTo>
                  <a:lnTo>
                    <a:pt x="326" y="13912"/>
                  </a:lnTo>
                  <a:lnTo>
                    <a:pt x="123" y="14766"/>
                  </a:lnTo>
                  <a:lnTo>
                    <a:pt x="82" y="15173"/>
                  </a:lnTo>
                  <a:lnTo>
                    <a:pt x="42" y="15620"/>
                  </a:lnTo>
                  <a:lnTo>
                    <a:pt x="1" y="16068"/>
                  </a:lnTo>
                  <a:lnTo>
                    <a:pt x="42" y="16475"/>
                  </a:lnTo>
                  <a:lnTo>
                    <a:pt x="82" y="16922"/>
                  </a:lnTo>
                  <a:lnTo>
                    <a:pt x="164" y="17329"/>
                  </a:lnTo>
                  <a:lnTo>
                    <a:pt x="326" y="17736"/>
                  </a:lnTo>
                  <a:lnTo>
                    <a:pt x="489" y="18102"/>
                  </a:lnTo>
                  <a:lnTo>
                    <a:pt x="733" y="18468"/>
                  </a:lnTo>
                  <a:lnTo>
                    <a:pt x="977" y="18753"/>
                  </a:lnTo>
                  <a:lnTo>
                    <a:pt x="1303" y="18997"/>
                  </a:lnTo>
                  <a:lnTo>
                    <a:pt x="1669" y="19200"/>
                  </a:lnTo>
                  <a:lnTo>
                    <a:pt x="2035" y="19363"/>
                  </a:lnTo>
                  <a:lnTo>
                    <a:pt x="2442" y="19444"/>
                  </a:lnTo>
                  <a:lnTo>
                    <a:pt x="2930" y="19485"/>
                  </a:lnTo>
                  <a:lnTo>
                    <a:pt x="3418" y="19485"/>
                  </a:lnTo>
                  <a:lnTo>
                    <a:pt x="3906" y="19444"/>
                  </a:lnTo>
                  <a:lnTo>
                    <a:pt x="4394" y="19363"/>
                  </a:lnTo>
                  <a:lnTo>
                    <a:pt x="5370" y="19159"/>
                  </a:lnTo>
                  <a:lnTo>
                    <a:pt x="6306" y="18915"/>
                  </a:lnTo>
                  <a:lnTo>
                    <a:pt x="7323" y="18631"/>
                  </a:lnTo>
                  <a:lnTo>
                    <a:pt x="8340" y="18305"/>
                  </a:lnTo>
                  <a:lnTo>
                    <a:pt x="9356" y="17980"/>
                  </a:lnTo>
                  <a:lnTo>
                    <a:pt x="10333" y="17614"/>
                  </a:lnTo>
                  <a:lnTo>
                    <a:pt x="11309" y="17166"/>
                  </a:lnTo>
                  <a:lnTo>
                    <a:pt x="12285" y="16719"/>
                  </a:lnTo>
                  <a:lnTo>
                    <a:pt x="13221" y="16271"/>
                  </a:lnTo>
                  <a:lnTo>
                    <a:pt x="14156" y="15743"/>
                  </a:lnTo>
                  <a:lnTo>
                    <a:pt x="15051" y="15214"/>
                  </a:lnTo>
                  <a:lnTo>
                    <a:pt x="15132" y="15173"/>
                  </a:lnTo>
                  <a:lnTo>
                    <a:pt x="15173" y="15092"/>
                  </a:lnTo>
                  <a:lnTo>
                    <a:pt x="15173" y="15051"/>
                  </a:lnTo>
                  <a:lnTo>
                    <a:pt x="15132" y="14970"/>
                  </a:lnTo>
                  <a:lnTo>
                    <a:pt x="15092" y="14929"/>
                  </a:lnTo>
                  <a:lnTo>
                    <a:pt x="15010" y="14888"/>
                  </a:lnTo>
                  <a:lnTo>
                    <a:pt x="14888" y="14888"/>
                  </a:lnTo>
                  <a:lnTo>
                    <a:pt x="13994" y="15417"/>
                  </a:lnTo>
                  <a:lnTo>
                    <a:pt x="13099" y="15905"/>
                  </a:lnTo>
                  <a:lnTo>
                    <a:pt x="12163" y="16393"/>
                  </a:lnTo>
                  <a:lnTo>
                    <a:pt x="11228" y="16800"/>
                  </a:lnTo>
                  <a:lnTo>
                    <a:pt x="10292" y="17207"/>
                  </a:lnTo>
                  <a:lnTo>
                    <a:pt x="9316" y="17573"/>
                  </a:lnTo>
                  <a:lnTo>
                    <a:pt x="8340" y="17939"/>
                  </a:lnTo>
                  <a:lnTo>
                    <a:pt x="7363" y="18224"/>
                  </a:lnTo>
                  <a:lnTo>
                    <a:pt x="6387" y="18508"/>
                  </a:lnTo>
                  <a:lnTo>
                    <a:pt x="5452" y="18753"/>
                  </a:lnTo>
                  <a:lnTo>
                    <a:pt x="4475" y="18956"/>
                  </a:lnTo>
                  <a:lnTo>
                    <a:pt x="3987" y="19037"/>
                  </a:lnTo>
                  <a:lnTo>
                    <a:pt x="3499" y="19119"/>
                  </a:lnTo>
                  <a:lnTo>
                    <a:pt x="3052" y="19119"/>
                  </a:lnTo>
                  <a:lnTo>
                    <a:pt x="2604" y="19078"/>
                  </a:lnTo>
                  <a:lnTo>
                    <a:pt x="2157" y="18997"/>
                  </a:lnTo>
                  <a:lnTo>
                    <a:pt x="1750" y="18834"/>
                  </a:lnTo>
                  <a:lnTo>
                    <a:pt x="1425" y="18631"/>
                  </a:lnTo>
                  <a:lnTo>
                    <a:pt x="1140" y="18386"/>
                  </a:lnTo>
                  <a:lnTo>
                    <a:pt x="896" y="18061"/>
                  </a:lnTo>
                  <a:lnTo>
                    <a:pt x="692" y="17695"/>
                  </a:lnTo>
                  <a:lnTo>
                    <a:pt x="530" y="17329"/>
                  </a:lnTo>
                  <a:lnTo>
                    <a:pt x="448" y="16922"/>
                  </a:lnTo>
                  <a:lnTo>
                    <a:pt x="408" y="16475"/>
                  </a:lnTo>
                  <a:lnTo>
                    <a:pt x="367" y="16068"/>
                  </a:lnTo>
                  <a:lnTo>
                    <a:pt x="408" y="15661"/>
                  </a:lnTo>
                  <a:lnTo>
                    <a:pt x="448" y="15214"/>
                  </a:lnTo>
                  <a:lnTo>
                    <a:pt x="611" y="14400"/>
                  </a:lnTo>
                  <a:lnTo>
                    <a:pt x="855" y="13546"/>
                  </a:lnTo>
                  <a:lnTo>
                    <a:pt x="1181" y="12732"/>
                  </a:lnTo>
                  <a:lnTo>
                    <a:pt x="1587" y="11919"/>
                  </a:lnTo>
                  <a:lnTo>
                    <a:pt x="2035" y="11146"/>
                  </a:lnTo>
                  <a:lnTo>
                    <a:pt x="2564" y="10373"/>
                  </a:lnTo>
                  <a:lnTo>
                    <a:pt x="3133" y="9641"/>
                  </a:lnTo>
                  <a:lnTo>
                    <a:pt x="3743" y="8950"/>
                  </a:lnTo>
                  <a:lnTo>
                    <a:pt x="4394" y="8299"/>
                  </a:lnTo>
                  <a:lnTo>
                    <a:pt x="5045" y="7648"/>
                  </a:lnTo>
                  <a:lnTo>
                    <a:pt x="5736" y="7038"/>
                  </a:lnTo>
                  <a:lnTo>
                    <a:pt x="6468" y="6428"/>
                  </a:lnTo>
                  <a:lnTo>
                    <a:pt x="7201" y="5858"/>
                  </a:lnTo>
                  <a:lnTo>
                    <a:pt x="9031" y="4557"/>
                  </a:lnTo>
                  <a:lnTo>
                    <a:pt x="10821" y="3214"/>
                  </a:lnTo>
                  <a:lnTo>
                    <a:pt x="11756" y="2523"/>
                  </a:lnTo>
                  <a:lnTo>
                    <a:pt x="12611" y="1831"/>
                  </a:lnTo>
                  <a:lnTo>
                    <a:pt x="13465" y="1058"/>
                  </a:lnTo>
                  <a:lnTo>
                    <a:pt x="14278" y="286"/>
                  </a:lnTo>
                  <a:lnTo>
                    <a:pt x="14319" y="245"/>
                  </a:lnTo>
                  <a:lnTo>
                    <a:pt x="14360" y="164"/>
                  </a:lnTo>
                  <a:lnTo>
                    <a:pt x="14319" y="82"/>
                  </a:lnTo>
                  <a:lnTo>
                    <a:pt x="14278" y="42"/>
                  </a:lnTo>
                  <a:lnTo>
                    <a:pt x="142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105"/>
            <p:cNvSpPr/>
            <p:nvPr/>
          </p:nvSpPr>
          <p:spPr>
            <a:xfrm>
              <a:off x="2701050" y="1843125"/>
              <a:ext cx="309175" cy="322375"/>
            </a:xfrm>
            <a:custGeom>
              <a:rect b="b" l="l" r="r" t="t"/>
              <a:pathLst>
                <a:path extrusionOk="0" h="12895" w="12367">
                  <a:moveTo>
                    <a:pt x="12163" y="0"/>
                  </a:moveTo>
                  <a:lnTo>
                    <a:pt x="12081" y="41"/>
                  </a:lnTo>
                  <a:lnTo>
                    <a:pt x="9600" y="1831"/>
                  </a:lnTo>
                  <a:lnTo>
                    <a:pt x="7160" y="3702"/>
                  </a:lnTo>
                  <a:lnTo>
                    <a:pt x="5939" y="4637"/>
                  </a:lnTo>
                  <a:lnTo>
                    <a:pt x="4760" y="5613"/>
                  </a:lnTo>
                  <a:lnTo>
                    <a:pt x="3580" y="6630"/>
                  </a:lnTo>
                  <a:lnTo>
                    <a:pt x="2441" y="7647"/>
                  </a:lnTo>
                  <a:lnTo>
                    <a:pt x="1872" y="8135"/>
                  </a:lnTo>
                  <a:lnTo>
                    <a:pt x="1343" y="8664"/>
                  </a:lnTo>
                  <a:lnTo>
                    <a:pt x="855" y="9193"/>
                  </a:lnTo>
                  <a:lnTo>
                    <a:pt x="611" y="9478"/>
                  </a:lnTo>
                  <a:lnTo>
                    <a:pt x="407" y="9762"/>
                  </a:lnTo>
                  <a:lnTo>
                    <a:pt x="285" y="10047"/>
                  </a:lnTo>
                  <a:lnTo>
                    <a:pt x="163" y="10332"/>
                  </a:lnTo>
                  <a:lnTo>
                    <a:pt x="82" y="10617"/>
                  </a:lnTo>
                  <a:lnTo>
                    <a:pt x="1" y="10901"/>
                  </a:lnTo>
                  <a:lnTo>
                    <a:pt x="1" y="11227"/>
                  </a:lnTo>
                  <a:lnTo>
                    <a:pt x="41" y="11511"/>
                  </a:lnTo>
                  <a:lnTo>
                    <a:pt x="123" y="11796"/>
                  </a:lnTo>
                  <a:lnTo>
                    <a:pt x="285" y="12081"/>
                  </a:lnTo>
                  <a:lnTo>
                    <a:pt x="448" y="12284"/>
                  </a:lnTo>
                  <a:lnTo>
                    <a:pt x="651" y="12488"/>
                  </a:lnTo>
                  <a:lnTo>
                    <a:pt x="896" y="12610"/>
                  </a:lnTo>
                  <a:lnTo>
                    <a:pt x="1140" y="12732"/>
                  </a:lnTo>
                  <a:lnTo>
                    <a:pt x="1384" y="12813"/>
                  </a:lnTo>
                  <a:lnTo>
                    <a:pt x="1668" y="12854"/>
                  </a:lnTo>
                  <a:lnTo>
                    <a:pt x="2238" y="12894"/>
                  </a:lnTo>
                  <a:lnTo>
                    <a:pt x="2929" y="12813"/>
                  </a:lnTo>
                  <a:lnTo>
                    <a:pt x="3621" y="12691"/>
                  </a:lnTo>
                  <a:lnTo>
                    <a:pt x="5004" y="12366"/>
                  </a:lnTo>
                  <a:lnTo>
                    <a:pt x="6712" y="11918"/>
                  </a:lnTo>
                  <a:lnTo>
                    <a:pt x="8380" y="11389"/>
                  </a:lnTo>
                  <a:lnTo>
                    <a:pt x="10048" y="10820"/>
                  </a:lnTo>
                  <a:lnTo>
                    <a:pt x="11715" y="10210"/>
                  </a:lnTo>
                  <a:lnTo>
                    <a:pt x="11756" y="10128"/>
                  </a:lnTo>
                  <a:lnTo>
                    <a:pt x="11797" y="10088"/>
                  </a:lnTo>
                  <a:lnTo>
                    <a:pt x="11837" y="9966"/>
                  </a:lnTo>
                  <a:lnTo>
                    <a:pt x="11797" y="9884"/>
                  </a:lnTo>
                  <a:lnTo>
                    <a:pt x="11756" y="9844"/>
                  </a:lnTo>
                  <a:lnTo>
                    <a:pt x="11675" y="9803"/>
                  </a:lnTo>
                  <a:lnTo>
                    <a:pt x="11593" y="9844"/>
                  </a:lnTo>
                  <a:lnTo>
                    <a:pt x="10210" y="10373"/>
                  </a:lnTo>
                  <a:lnTo>
                    <a:pt x="8827" y="10861"/>
                  </a:lnTo>
                  <a:lnTo>
                    <a:pt x="7444" y="11308"/>
                  </a:lnTo>
                  <a:lnTo>
                    <a:pt x="6021" y="11715"/>
                  </a:lnTo>
                  <a:lnTo>
                    <a:pt x="4597" y="12081"/>
                  </a:lnTo>
                  <a:lnTo>
                    <a:pt x="3173" y="12366"/>
                  </a:lnTo>
                  <a:lnTo>
                    <a:pt x="2604" y="12488"/>
                  </a:lnTo>
                  <a:lnTo>
                    <a:pt x="2034" y="12528"/>
                  </a:lnTo>
                  <a:lnTo>
                    <a:pt x="1709" y="12488"/>
                  </a:lnTo>
                  <a:lnTo>
                    <a:pt x="1424" y="12447"/>
                  </a:lnTo>
                  <a:lnTo>
                    <a:pt x="1180" y="12366"/>
                  </a:lnTo>
                  <a:lnTo>
                    <a:pt x="936" y="12244"/>
                  </a:lnTo>
                  <a:lnTo>
                    <a:pt x="692" y="12040"/>
                  </a:lnTo>
                  <a:lnTo>
                    <a:pt x="529" y="11796"/>
                  </a:lnTo>
                  <a:lnTo>
                    <a:pt x="448" y="11511"/>
                  </a:lnTo>
                  <a:lnTo>
                    <a:pt x="407" y="11227"/>
                  </a:lnTo>
                  <a:lnTo>
                    <a:pt x="407" y="10942"/>
                  </a:lnTo>
                  <a:lnTo>
                    <a:pt x="448" y="10657"/>
                  </a:lnTo>
                  <a:lnTo>
                    <a:pt x="529" y="10373"/>
                  </a:lnTo>
                  <a:lnTo>
                    <a:pt x="651" y="10088"/>
                  </a:lnTo>
                  <a:lnTo>
                    <a:pt x="855" y="9803"/>
                  </a:lnTo>
                  <a:lnTo>
                    <a:pt x="1058" y="9518"/>
                  </a:lnTo>
                  <a:lnTo>
                    <a:pt x="1546" y="8990"/>
                  </a:lnTo>
                  <a:lnTo>
                    <a:pt x="2034" y="8501"/>
                  </a:lnTo>
                  <a:lnTo>
                    <a:pt x="2563" y="8013"/>
                  </a:lnTo>
                  <a:lnTo>
                    <a:pt x="3621" y="7037"/>
                  </a:lnTo>
                  <a:lnTo>
                    <a:pt x="4719" y="6102"/>
                  </a:lnTo>
                  <a:lnTo>
                    <a:pt x="5858" y="5207"/>
                  </a:lnTo>
                  <a:lnTo>
                    <a:pt x="6956" y="4271"/>
                  </a:lnTo>
                  <a:lnTo>
                    <a:pt x="8299" y="3295"/>
                  </a:lnTo>
                  <a:lnTo>
                    <a:pt x="9600" y="2278"/>
                  </a:lnTo>
                  <a:lnTo>
                    <a:pt x="12285" y="366"/>
                  </a:lnTo>
                  <a:lnTo>
                    <a:pt x="12326" y="285"/>
                  </a:lnTo>
                  <a:lnTo>
                    <a:pt x="12366" y="203"/>
                  </a:lnTo>
                  <a:lnTo>
                    <a:pt x="12326" y="81"/>
                  </a:lnTo>
                  <a:lnTo>
                    <a:pt x="12285" y="41"/>
                  </a:lnTo>
                  <a:lnTo>
                    <a:pt x="122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105"/>
            <p:cNvSpPr/>
            <p:nvPr/>
          </p:nvSpPr>
          <p:spPr>
            <a:xfrm>
              <a:off x="2756975" y="1978375"/>
              <a:ext cx="183075" cy="133225"/>
            </a:xfrm>
            <a:custGeom>
              <a:rect b="b" l="l" r="r" t="t"/>
              <a:pathLst>
                <a:path extrusionOk="0" h="5329" w="7323">
                  <a:moveTo>
                    <a:pt x="5980" y="366"/>
                  </a:moveTo>
                  <a:lnTo>
                    <a:pt x="6306" y="407"/>
                  </a:lnTo>
                  <a:lnTo>
                    <a:pt x="6428" y="407"/>
                  </a:lnTo>
                  <a:lnTo>
                    <a:pt x="6550" y="488"/>
                  </a:lnTo>
                  <a:lnTo>
                    <a:pt x="6672" y="569"/>
                  </a:lnTo>
                  <a:lnTo>
                    <a:pt x="6753" y="651"/>
                  </a:lnTo>
                  <a:lnTo>
                    <a:pt x="6834" y="814"/>
                  </a:lnTo>
                  <a:lnTo>
                    <a:pt x="6875" y="936"/>
                  </a:lnTo>
                  <a:lnTo>
                    <a:pt x="6956" y="1302"/>
                  </a:lnTo>
                  <a:lnTo>
                    <a:pt x="6916" y="1586"/>
                  </a:lnTo>
                  <a:lnTo>
                    <a:pt x="6834" y="1912"/>
                  </a:lnTo>
                  <a:lnTo>
                    <a:pt x="6672" y="2197"/>
                  </a:lnTo>
                  <a:lnTo>
                    <a:pt x="6468" y="2522"/>
                  </a:lnTo>
                  <a:lnTo>
                    <a:pt x="6184" y="2766"/>
                  </a:lnTo>
                  <a:lnTo>
                    <a:pt x="5858" y="3010"/>
                  </a:lnTo>
                  <a:lnTo>
                    <a:pt x="5533" y="3213"/>
                  </a:lnTo>
                  <a:lnTo>
                    <a:pt x="4841" y="3580"/>
                  </a:lnTo>
                  <a:lnTo>
                    <a:pt x="4109" y="3864"/>
                  </a:lnTo>
                  <a:lnTo>
                    <a:pt x="3092" y="4271"/>
                  </a:lnTo>
                  <a:lnTo>
                    <a:pt x="2075" y="4637"/>
                  </a:lnTo>
                  <a:lnTo>
                    <a:pt x="1709" y="4800"/>
                  </a:lnTo>
                  <a:lnTo>
                    <a:pt x="1180" y="4963"/>
                  </a:lnTo>
                  <a:lnTo>
                    <a:pt x="692" y="4963"/>
                  </a:lnTo>
                  <a:lnTo>
                    <a:pt x="530" y="4881"/>
                  </a:lnTo>
                  <a:lnTo>
                    <a:pt x="448" y="4840"/>
                  </a:lnTo>
                  <a:lnTo>
                    <a:pt x="408" y="4759"/>
                  </a:lnTo>
                  <a:lnTo>
                    <a:pt x="367" y="4637"/>
                  </a:lnTo>
                  <a:lnTo>
                    <a:pt x="367" y="4515"/>
                  </a:lnTo>
                  <a:lnTo>
                    <a:pt x="448" y="4312"/>
                  </a:lnTo>
                  <a:lnTo>
                    <a:pt x="570" y="4108"/>
                  </a:lnTo>
                  <a:lnTo>
                    <a:pt x="733" y="3946"/>
                  </a:lnTo>
                  <a:lnTo>
                    <a:pt x="1384" y="3335"/>
                  </a:lnTo>
                  <a:lnTo>
                    <a:pt x="2075" y="2685"/>
                  </a:lnTo>
                  <a:lnTo>
                    <a:pt x="2848" y="2034"/>
                  </a:lnTo>
                  <a:lnTo>
                    <a:pt x="3621" y="1424"/>
                  </a:lnTo>
                  <a:lnTo>
                    <a:pt x="4068" y="1180"/>
                  </a:lnTo>
                  <a:lnTo>
                    <a:pt x="4475" y="936"/>
                  </a:lnTo>
                  <a:lnTo>
                    <a:pt x="4841" y="732"/>
                  </a:lnTo>
                  <a:lnTo>
                    <a:pt x="5207" y="569"/>
                  </a:lnTo>
                  <a:lnTo>
                    <a:pt x="5614" y="447"/>
                  </a:lnTo>
                  <a:lnTo>
                    <a:pt x="5980" y="366"/>
                  </a:lnTo>
                  <a:close/>
                  <a:moveTo>
                    <a:pt x="6021" y="0"/>
                  </a:moveTo>
                  <a:lnTo>
                    <a:pt x="5614" y="81"/>
                  </a:lnTo>
                  <a:lnTo>
                    <a:pt x="5207" y="203"/>
                  </a:lnTo>
                  <a:lnTo>
                    <a:pt x="4841" y="366"/>
                  </a:lnTo>
                  <a:lnTo>
                    <a:pt x="4353" y="569"/>
                  </a:lnTo>
                  <a:lnTo>
                    <a:pt x="3865" y="854"/>
                  </a:lnTo>
                  <a:lnTo>
                    <a:pt x="3377" y="1180"/>
                  </a:lnTo>
                  <a:lnTo>
                    <a:pt x="2930" y="1505"/>
                  </a:lnTo>
                  <a:lnTo>
                    <a:pt x="2035" y="2237"/>
                  </a:lnTo>
                  <a:lnTo>
                    <a:pt x="1180" y="2969"/>
                  </a:lnTo>
                  <a:lnTo>
                    <a:pt x="814" y="3295"/>
                  </a:lnTo>
                  <a:lnTo>
                    <a:pt x="448" y="3702"/>
                  </a:lnTo>
                  <a:lnTo>
                    <a:pt x="245" y="3905"/>
                  </a:lnTo>
                  <a:lnTo>
                    <a:pt x="123" y="4108"/>
                  </a:lnTo>
                  <a:lnTo>
                    <a:pt x="42" y="4352"/>
                  </a:lnTo>
                  <a:lnTo>
                    <a:pt x="1" y="4596"/>
                  </a:lnTo>
                  <a:lnTo>
                    <a:pt x="42" y="4840"/>
                  </a:lnTo>
                  <a:lnTo>
                    <a:pt x="164" y="5044"/>
                  </a:lnTo>
                  <a:lnTo>
                    <a:pt x="326" y="5207"/>
                  </a:lnTo>
                  <a:lnTo>
                    <a:pt x="530" y="5288"/>
                  </a:lnTo>
                  <a:lnTo>
                    <a:pt x="774" y="5329"/>
                  </a:lnTo>
                  <a:lnTo>
                    <a:pt x="1018" y="5329"/>
                  </a:lnTo>
                  <a:lnTo>
                    <a:pt x="1262" y="5288"/>
                  </a:lnTo>
                  <a:lnTo>
                    <a:pt x="1465" y="5247"/>
                  </a:lnTo>
                  <a:lnTo>
                    <a:pt x="2157" y="5003"/>
                  </a:lnTo>
                  <a:lnTo>
                    <a:pt x="2848" y="4759"/>
                  </a:lnTo>
                  <a:lnTo>
                    <a:pt x="4139" y="4266"/>
                  </a:lnTo>
                  <a:lnTo>
                    <a:pt x="4139" y="4266"/>
                  </a:lnTo>
                  <a:lnTo>
                    <a:pt x="4150" y="4271"/>
                  </a:lnTo>
                  <a:lnTo>
                    <a:pt x="4231" y="4230"/>
                  </a:lnTo>
                  <a:lnTo>
                    <a:pt x="4963" y="3905"/>
                  </a:lnTo>
                  <a:lnTo>
                    <a:pt x="5696" y="3539"/>
                  </a:lnTo>
                  <a:lnTo>
                    <a:pt x="6021" y="3335"/>
                  </a:lnTo>
                  <a:lnTo>
                    <a:pt x="6346" y="3091"/>
                  </a:lnTo>
                  <a:lnTo>
                    <a:pt x="6672" y="2847"/>
                  </a:lnTo>
                  <a:lnTo>
                    <a:pt x="6916" y="2522"/>
                  </a:lnTo>
                  <a:lnTo>
                    <a:pt x="7119" y="2197"/>
                  </a:lnTo>
                  <a:lnTo>
                    <a:pt x="7241" y="1871"/>
                  </a:lnTo>
                  <a:lnTo>
                    <a:pt x="7323" y="1505"/>
                  </a:lnTo>
                  <a:lnTo>
                    <a:pt x="7323" y="1098"/>
                  </a:lnTo>
                  <a:lnTo>
                    <a:pt x="7201" y="732"/>
                  </a:lnTo>
                  <a:lnTo>
                    <a:pt x="7119" y="569"/>
                  </a:lnTo>
                  <a:lnTo>
                    <a:pt x="7038" y="407"/>
                  </a:lnTo>
                  <a:lnTo>
                    <a:pt x="6916" y="285"/>
                  </a:lnTo>
                  <a:lnTo>
                    <a:pt x="6794" y="163"/>
                  </a:lnTo>
                  <a:lnTo>
                    <a:pt x="6631" y="81"/>
                  </a:lnTo>
                  <a:lnTo>
                    <a:pt x="6428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53" name="Google Shape;2853;p105"/>
          <p:cNvSpPr/>
          <p:nvPr/>
        </p:nvSpPr>
        <p:spPr>
          <a:xfrm>
            <a:off x="3564896" y="46660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854" name="Google Shape;2854;p105"/>
          <p:cNvGrpSpPr/>
          <p:nvPr/>
        </p:nvGrpSpPr>
        <p:grpSpPr>
          <a:xfrm>
            <a:off x="7693887" y="3395809"/>
            <a:ext cx="2408503" cy="2408503"/>
            <a:chOff x="7349044" y="3624409"/>
            <a:chExt cx="2408503" cy="2408503"/>
          </a:xfrm>
        </p:grpSpPr>
        <p:sp>
          <p:nvSpPr>
            <p:cNvPr id="2855" name="Google Shape;2855;p105"/>
            <p:cNvSpPr/>
            <p:nvPr/>
          </p:nvSpPr>
          <p:spPr>
            <a:xfrm flipH="1" rot="8100000">
              <a:off x="7661995" y="4016892"/>
              <a:ext cx="1782600" cy="1623537"/>
            </a:xfrm>
            <a:custGeom>
              <a:rect b="b" l="l" r="r" t="t"/>
              <a:pathLst>
                <a:path extrusionOk="0" h="17451" w="19160">
                  <a:moveTo>
                    <a:pt x="9682" y="0"/>
                  </a:moveTo>
                  <a:lnTo>
                    <a:pt x="9600" y="41"/>
                  </a:lnTo>
                  <a:lnTo>
                    <a:pt x="9560" y="82"/>
                  </a:lnTo>
                  <a:lnTo>
                    <a:pt x="7892" y="1668"/>
                  </a:lnTo>
                  <a:lnTo>
                    <a:pt x="6306" y="3295"/>
                  </a:lnTo>
                  <a:lnTo>
                    <a:pt x="5533" y="4109"/>
                  </a:lnTo>
                  <a:lnTo>
                    <a:pt x="4760" y="4963"/>
                  </a:lnTo>
                  <a:lnTo>
                    <a:pt x="4028" y="5858"/>
                  </a:lnTo>
                  <a:lnTo>
                    <a:pt x="3336" y="6753"/>
                  </a:lnTo>
                  <a:lnTo>
                    <a:pt x="2686" y="7688"/>
                  </a:lnTo>
                  <a:lnTo>
                    <a:pt x="2075" y="8624"/>
                  </a:lnTo>
                  <a:lnTo>
                    <a:pt x="1506" y="9600"/>
                  </a:lnTo>
                  <a:lnTo>
                    <a:pt x="1018" y="10617"/>
                  </a:lnTo>
                  <a:lnTo>
                    <a:pt x="611" y="11552"/>
                  </a:lnTo>
                  <a:lnTo>
                    <a:pt x="448" y="12000"/>
                  </a:lnTo>
                  <a:lnTo>
                    <a:pt x="286" y="12488"/>
                  </a:lnTo>
                  <a:lnTo>
                    <a:pt x="164" y="12976"/>
                  </a:lnTo>
                  <a:lnTo>
                    <a:pt x="42" y="13464"/>
                  </a:lnTo>
                  <a:lnTo>
                    <a:pt x="1" y="13993"/>
                  </a:lnTo>
                  <a:lnTo>
                    <a:pt x="1" y="14481"/>
                  </a:lnTo>
                  <a:lnTo>
                    <a:pt x="42" y="14969"/>
                  </a:lnTo>
                  <a:lnTo>
                    <a:pt x="123" y="15417"/>
                  </a:lnTo>
                  <a:lnTo>
                    <a:pt x="286" y="15823"/>
                  </a:lnTo>
                  <a:lnTo>
                    <a:pt x="489" y="16230"/>
                  </a:lnTo>
                  <a:lnTo>
                    <a:pt x="733" y="16556"/>
                  </a:lnTo>
                  <a:lnTo>
                    <a:pt x="1059" y="16881"/>
                  </a:lnTo>
                  <a:lnTo>
                    <a:pt x="1465" y="17125"/>
                  </a:lnTo>
                  <a:lnTo>
                    <a:pt x="1913" y="17288"/>
                  </a:lnTo>
                  <a:lnTo>
                    <a:pt x="2441" y="17410"/>
                  </a:lnTo>
                  <a:lnTo>
                    <a:pt x="2930" y="17450"/>
                  </a:lnTo>
                  <a:lnTo>
                    <a:pt x="3458" y="17369"/>
                  </a:lnTo>
                  <a:lnTo>
                    <a:pt x="3987" y="17288"/>
                  </a:lnTo>
                  <a:lnTo>
                    <a:pt x="4516" y="17125"/>
                  </a:lnTo>
                  <a:lnTo>
                    <a:pt x="5004" y="16922"/>
                  </a:lnTo>
                  <a:lnTo>
                    <a:pt x="5492" y="16678"/>
                  </a:lnTo>
                  <a:lnTo>
                    <a:pt x="5940" y="16434"/>
                  </a:lnTo>
                  <a:lnTo>
                    <a:pt x="7038" y="15783"/>
                  </a:lnTo>
                  <a:lnTo>
                    <a:pt x="7567" y="15498"/>
                  </a:lnTo>
                  <a:lnTo>
                    <a:pt x="8136" y="15213"/>
                  </a:lnTo>
                  <a:lnTo>
                    <a:pt x="8665" y="15051"/>
                  </a:lnTo>
                  <a:lnTo>
                    <a:pt x="9194" y="14888"/>
                  </a:lnTo>
                  <a:lnTo>
                    <a:pt x="10251" y="14644"/>
                  </a:lnTo>
                  <a:lnTo>
                    <a:pt x="11350" y="14481"/>
                  </a:lnTo>
                  <a:lnTo>
                    <a:pt x="12448" y="14278"/>
                  </a:lnTo>
                  <a:lnTo>
                    <a:pt x="13017" y="14156"/>
                  </a:lnTo>
                  <a:lnTo>
                    <a:pt x="13546" y="13993"/>
                  </a:lnTo>
                  <a:lnTo>
                    <a:pt x="14075" y="13830"/>
                  </a:lnTo>
                  <a:lnTo>
                    <a:pt x="14563" y="13627"/>
                  </a:lnTo>
                  <a:lnTo>
                    <a:pt x="15092" y="13342"/>
                  </a:lnTo>
                  <a:lnTo>
                    <a:pt x="15580" y="13017"/>
                  </a:lnTo>
                  <a:lnTo>
                    <a:pt x="16027" y="12651"/>
                  </a:lnTo>
                  <a:lnTo>
                    <a:pt x="16434" y="12244"/>
                  </a:lnTo>
                  <a:lnTo>
                    <a:pt x="16800" y="11837"/>
                  </a:lnTo>
                  <a:lnTo>
                    <a:pt x="17126" y="11390"/>
                  </a:lnTo>
                  <a:lnTo>
                    <a:pt x="17410" y="10902"/>
                  </a:lnTo>
                  <a:lnTo>
                    <a:pt x="17695" y="10413"/>
                  </a:lnTo>
                  <a:lnTo>
                    <a:pt x="17939" y="9885"/>
                  </a:lnTo>
                  <a:lnTo>
                    <a:pt x="18142" y="9356"/>
                  </a:lnTo>
                  <a:lnTo>
                    <a:pt x="18305" y="8786"/>
                  </a:lnTo>
                  <a:lnTo>
                    <a:pt x="18509" y="8258"/>
                  </a:lnTo>
                  <a:lnTo>
                    <a:pt x="18753" y="7119"/>
                  </a:lnTo>
                  <a:lnTo>
                    <a:pt x="18956" y="6020"/>
                  </a:lnTo>
                  <a:lnTo>
                    <a:pt x="19159" y="4759"/>
                  </a:lnTo>
                  <a:lnTo>
                    <a:pt x="19159" y="4678"/>
                  </a:lnTo>
                  <a:lnTo>
                    <a:pt x="19119" y="4637"/>
                  </a:lnTo>
                  <a:lnTo>
                    <a:pt x="18997" y="4556"/>
                  </a:lnTo>
                  <a:lnTo>
                    <a:pt x="18875" y="4556"/>
                  </a:lnTo>
                  <a:lnTo>
                    <a:pt x="18834" y="4597"/>
                  </a:lnTo>
                  <a:lnTo>
                    <a:pt x="18793" y="4678"/>
                  </a:lnTo>
                  <a:lnTo>
                    <a:pt x="18631" y="5776"/>
                  </a:lnTo>
                  <a:lnTo>
                    <a:pt x="18427" y="6915"/>
                  </a:lnTo>
                  <a:lnTo>
                    <a:pt x="18183" y="8014"/>
                  </a:lnTo>
                  <a:lnTo>
                    <a:pt x="18020" y="8583"/>
                  </a:lnTo>
                  <a:lnTo>
                    <a:pt x="17858" y="9112"/>
                  </a:lnTo>
                  <a:lnTo>
                    <a:pt x="17654" y="9641"/>
                  </a:lnTo>
                  <a:lnTo>
                    <a:pt x="17410" y="10129"/>
                  </a:lnTo>
                  <a:lnTo>
                    <a:pt x="17166" y="10658"/>
                  </a:lnTo>
                  <a:lnTo>
                    <a:pt x="16882" y="11105"/>
                  </a:lnTo>
                  <a:lnTo>
                    <a:pt x="16556" y="11552"/>
                  </a:lnTo>
                  <a:lnTo>
                    <a:pt x="16190" y="12000"/>
                  </a:lnTo>
                  <a:lnTo>
                    <a:pt x="15743" y="12407"/>
                  </a:lnTo>
                  <a:lnTo>
                    <a:pt x="15295" y="12732"/>
                  </a:lnTo>
                  <a:lnTo>
                    <a:pt x="14848" y="13057"/>
                  </a:lnTo>
                  <a:lnTo>
                    <a:pt x="14400" y="13301"/>
                  </a:lnTo>
                  <a:lnTo>
                    <a:pt x="13912" y="13505"/>
                  </a:lnTo>
                  <a:lnTo>
                    <a:pt x="13383" y="13668"/>
                  </a:lnTo>
                  <a:lnTo>
                    <a:pt x="12895" y="13790"/>
                  </a:lnTo>
                  <a:lnTo>
                    <a:pt x="12366" y="13912"/>
                  </a:lnTo>
                  <a:lnTo>
                    <a:pt x="11309" y="14115"/>
                  </a:lnTo>
                  <a:lnTo>
                    <a:pt x="10251" y="14278"/>
                  </a:lnTo>
                  <a:lnTo>
                    <a:pt x="9194" y="14522"/>
                  </a:lnTo>
                  <a:lnTo>
                    <a:pt x="8665" y="14644"/>
                  </a:lnTo>
                  <a:lnTo>
                    <a:pt x="8177" y="14847"/>
                  </a:lnTo>
                  <a:lnTo>
                    <a:pt x="7689" y="15051"/>
                  </a:lnTo>
                  <a:lnTo>
                    <a:pt x="7201" y="15254"/>
                  </a:lnTo>
                  <a:lnTo>
                    <a:pt x="6224" y="15823"/>
                  </a:lnTo>
                  <a:lnTo>
                    <a:pt x="5248" y="16393"/>
                  </a:lnTo>
                  <a:lnTo>
                    <a:pt x="4760" y="16637"/>
                  </a:lnTo>
                  <a:lnTo>
                    <a:pt x="4231" y="16840"/>
                  </a:lnTo>
                  <a:lnTo>
                    <a:pt x="3702" y="16962"/>
                  </a:lnTo>
                  <a:lnTo>
                    <a:pt x="3133" y="17044"/>
                  </a:lnTo>
                  <a:lnTo>
                    <a:pt x="2645" y="17044"/>
                  </a:lnTo>
                  <a:lnTo>
                    <a:pt x="2157" y="16962"/>
                  </a:lnTo>
                  <a:lnTo>
                    <a:pt x="1913" y="16922"/>
                  </a:lnTo>
                  <a:lnTo>
                    <a:pt x="1709" y="16800"/>
                  </a:lnTo>
                  <a:lnTo>
                    <a:pt x="1465" y="16718"/>
                  </a:lnTo>
                  <a:lnTo>
                    <a:pt x="1262" y="16556"/>
                  </a:lnTo>
                  <a:lnTo>
                    <a:pt x="977" y="16271"/>
                  </a:lnTo>
                  <a:lnTo>
                    <a:pt x="692" y="15905"/>
                  </a:lnTo>
                  <a:lnTo>
                    <a:pt x="530" y="15498"/>
                  </a:lnTo>
                  <a:lnTo>
                    <a:pt x="408" y="15051"/>
                  </a:lnTo>
                  <a:lnTo>
                    <a:pt x="367" y="14603"/>
                  </a:lnTo>
                  <a:lnTo>
                    <a:pt x="367" y="14115"/>
                  </a:lnTo>
                  <a:lnTo>
                    <a:pt x="408" y="13668"/>
                  </a:lnTo>
                  <a:lnTo>
                    <a:pt x="489" y="13179"/>
                  </a:lnTo>
                  <a:lnTo>
                    <a:pt x="611" y="12732"/>
                  </a:lnTo>
                  <a:lnTo>
                    <a:pt x="733" y="12285"/>
                  </a:lnTo>
                  <a:lnTo>
                    <a:pt x="1059" y="11390"/>
                  </a:lnTo>
                  <a:lnTo>
                    <a:pt x="1506" y="10413"/>
                  </a:lnTo>
                  <a:lnTo>
                    <a:pt x="2035" y="9437"/>
                  </a:lnTo>
                  <a:lnTo>
                    <a:pt x="2604" y="8502"/>
                  </a:lnTo>
                  <a:lnTo>
                    <a:pt x="3174" y="7607"/>
                  </a:lnTo>
                  <a:lnTo>
                    <a:pt x="3824" y="6712"/>
                  </a:lnTo>
                  <a:lnTo>
                    <a:pt x="4516" y="5858"/>
                  </a:lnTo>
                  <a:lnTo>
                    <a:pt x="5207" y="5004"/>
                  </a:lnTo>
                  <a:lnTo>
                    <a:pt x="5940" y="4190"/>
                  </a:lnTo>
                  <a:lnTo>
                    <a:pt x="7485" y="2604"/>
                  </a:lnTo>
                  <a:lnTo>
                    <a:pt x="9031" y="1099"/>
                  </a:lnTo>
                  <a:lnTo>
                    <a:pt x="9804" y="326"/>
                  </a:lnTo>
                  <a:lnTo>
                    <a:pt x="9845" y="244"/>
                  </a:lnTo>
                  <a:lnTo>
                    <a:pt x="9845" y="204"/>
                  </a:lnTo>
                  <a:lnTo>
                    <a:pt x="9845" y="122"/>
                  </a:lnTo>
                  <a:lnTo>
                    <a:pt x="9804" y="82"/>
                  </a:lnTo>
                  <a:lnTo>
                    <a:pt x="9763" y="41"/>
                  </a:lnTo>
                  <a:lnTo>
                    <a:pt x="9682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105"/>
            <p:cNvSpPr/>
            <p:nvPr/>
          </p:nvSpPr>
          <p:spPr>
            <a:xfrm flipH="1" rot="8100000">
              <a:off x="7872293" y="4243499"/>
              <a:ext cx="1634949" cy="1309454"/>
            </a:xfrm>
            <a:custGeom>
              <a:rect b="b" l="l" r="r" t="t"/>
              <a:pathLst>
                <a:path extrusionOk="0" h="14075" w="17573">
                  <a:moveTo>
                    <a:pt x="14481" y="0"/>
                  </a:moveTo>
                  <a:lnTo>
                    <a:pt x="14400" y="41"/>
                  </a:lnTo>
                  <a:lnTo>
                    <a:pt x="12447" y="1099"/>
                  </a:lnTo>
                  <a:lnTo>
                    <a:pt x="10576" y="2238"/>
                  </a:lnTo>
                  <a:lnTo>
                    <a:pt x="8705" y="3458"/>
                  </a:lnTo>
                  <a:lnTo>
                    <a:pt x="6916" y="4760"/>
                  </a:lnTo>
                  <a:lnTo>
                    <a:pt x="5207" y="6142"/>
                  </a:lnTo>
                  <a:lnTo>
                    <a:pt x="3539" y="7566"/>
                  </a:lnTo>
                  <a:lnTo>
                    <a:pt x="1872" y="9112"/>
                  </a:lnTo>
                  <a:lnTo>
                    <a:pt x="1139" y="9844"/>
                  </a:lnTo>
                  <a:lnTo>
                    <a:pt x="814" y="10251"/>
                  </a:lnTo>
                  <a:lnTo>
                    <a:pt x="489" y="10658"/>
                  </a:lnTo>
                  <a:lnTo>
                    <a:pt x="285" y="11024"/>
                  </a:lnTo>
                  <a:lnTo>
                    <a:pt x="123" y="11471"/>
                  </a:lnTo>
                  <a:lnTo>
                    <a:pt x="41" y="11919"/>
                  </a:lnTo>
                  <a:lnTo>
                    <a:pt x="1" y="12325"/>
                  </a:lnTo>
                  <a:lnTo>
                    <a:pt x="82" y="12773"/>
                  </a:lnTo>
                  <a:lnTo>
                    <a:pt x="123" y="12976"/>
                  </a:lnTo>
                  <a:lnTo>
                    <a:pt x="204" y="13179"/>
                  </a:lnTo>
                  <a:lnTo>
                    <a:pt x="326" y="13342"/>
                  </a:lnTo>
                  <a:lnTo>
                    <a:pt x="448" y="13505"/>
                  </a:lnTo>
                  <a:lnTo>
                    <a:pt x="611" y="13668"/>
                  </a:lnTo>
                  <a:lnTo>
                    <a:pt x="814" y="13830"/>
                  </a:lnTo>
                  <a:lnTo>
                    <a:pt x="1017" y="13912"/>
                  </a:lnTo>
                  <a:lnTo>
                    <a:pt x="1262" y="13993"/>
                  </a:lnTo>
                  <a:lnTo>
                    <a:pt x="1465" y="14034"/>
                  </a:lnTo>
                  <a:lnTo>
                    <a:pt x="1709" y="14074"/>
                  </a:lnTo>
                  <a:lnTo>
                    <a:pt x="2156" y="14034"/>
                  </a:lnTo>
                  <a:lnTo>
                    <a:pt x="2645" y="13952"/>
                  </a:lnTo>
                  <a:lnTo>
                    <a:pt x="3092" y="13790"/>
                  </a:lnTo>
                  <a:lnTo>
                    <a:pt x="3539" y="13627"/>
                  </a:lnTo>
                  <a:lnTo>
                    <a:pt x="4353" y="13220"/>
                  </a:lnTo>
                  <a:lnTo>
                    <a:pt x="6183" y="12407"/>
                  </a:lnTo>
                  <a:lnTo>
                    <a:pt x="7973" y="11512"/>
                  </a:lnTo>
                  <a:lnTo>
                    <a:pt x="9722" y="10576"/>
                  </a:lnTo>
                  <a:lnTo>
                    <a:pt x="10576" y="10088"/>
                  </a:lnTo>
                  <a:lnTo>
                    <a:pt x="11431" y="9559"/>
                  </a:lnTo>
                  <a:lnTo>
                    <a:pt x="12203" y="9031"/>
                  </a:lnTo>
                  <a:lnTo>
                    <a:pt x="12976" y="8461"/>
                  </a:lnTo>
                  <a:lnTo>
                    <a:pt x="13749" y="7851"/>
                  </a:lnTo>
                  <a:lnTo>
                    <a:pt x="14481" y="7241"/>
                  </a:lnTo>
                  <a:lnTo>
                    <a:pt x="15173" y="6549"/>
                  </a:lnTo>
                  <a:lnTo>
                    <a:pt x="15824" y="5858"/>
                  </a:lnTo>
                  <a:lnTo>
                    <a:pt x="16434" y="5126"/>
                  </a:lnTo>
                  <a:lnTo>
                    <a:pt x="17003" y="4353"/>
                  </a:lnTo>
                  <a:lnTo>
                    <a:pt x="17532" y="3539"/>
                  </a:lnTo>
                  <a:lnTo>
                    <a:pt x="17573" y="3458"/>
                  </a:lnTo>
                  <a:lnTo>
                    <a:pt x="17573" y="3417"/>
                  </a:lnTo>
                  <a:lnTo>
                    <a:pt x="17532" y="3336"/>
                  </a:lnTo>
                  <a:lnTo>
                    <a:pt x="17491" y="3295"/>
                  </a:lnTo>
                  <a:lnTo>
                    <a:pt x="17288" y="3295"/>
                  </a:lnTo>
                  <a:lnTo>
                    <a:pt x="17207" y="3377"/>
                  </a:lnTo>
                  <a:lnTo>
                    <a:pt x="16718" y="4149"/>
                  </a:lnTo>
                  <a:lnTo>
                    <a:pt x="16190" y="4882"/>
                  </a:lnTo>
                  <a:lnTo>
                    <a:pt x="15580" y="5573"/>
                  </a:lnTo>
                  <a:lnTo>
                    <a:pt x="14929" y="6265"/>
                  </a:lnTo>
                  <a:lnTo>
                    <a:pt x="14278" y="6915"/>
                  </a:lnTo>
                  <a:lnTo>
                    <a:pt x="13586" y="7525"/>
                  </a:lnTo>
                  <a:lnTo>
                    <a:pt x="12854" y="8095"/>
                  </a:lnTo>
                  <a:lnTo>
                    <a:pt x="12122" y="8624"/>
                  </a:lnTo>
                  <a:lnTo>
                    <a:pt x="11349" y="9153"/>
                  </a:lnTo>
                  <a:lnTo>
                    <a:pt x="10536" y="9641"/>
                  </a:lnTo>
                  <a:lnTo>
                    <a:pt x="9763" y="10129"/>
                  </a:lnTo>
                  <a:lnTo>
                    <a:pt x="8909" y="10617"/>
                  </a:lnTo>
                  <a:lnTo>
                    <a:pt x="7241" y="11471"/>
                  </a:lnTo>
                  <a:lnTo>
                    <a:pt x="5573" y="12285"/>
                  </a:lnTo>
                  <a:lnTo>
                    <a:pt x="3865" y="13057"/>
                  </a:lnTo>
                  <a:lnTo>
                    <a:pt x="2970" y="13464"/>
                  </a:lnTo>
                  <a:lnTo>
                    <a:pt x="2522" y="13586"/>
                  </a:lnTo>
                  <a:lnTo>
                    <a:pt x="2034" y="13668"/>
                  </a:lnTo>
                  <a:lnTo>
                    <a:pt x="1790" y="13708"/>
                  </a:lnTo>
                  <a:lnTo>
                    <a:pt x="1587" y="13668"/>
                  </a:lnTo>
                  <a:lnTo>
                    <a:pt x="1384" y="13627"/>
                  </a:lnTo>
                  <a:lnTo>
                    <a:pt x="1180" y="13546"/>
                  </a:lnTo>
                  <a:lnTo>
                    <a:pt x="977" y="13464"/>
                  </a:lnTo>
                  <a:lnTo>
                    <a:pt x="814" y="13342"/>
                  </a:lnTo>
                  <a:lnTo>
                    <a:pt x="651" y="13179"/>
                  </a:lnTo>
                  <a:lnTo>
                    <a:pt x="529" y="12976"/>
                  </a:lnTo>
                  <a:lnTo>
                    <a:pt x="448" y="12773"/>
                  </a:lnTo>
                  <a:lnTo>
                    <a:pt x="407" y="12529"/>
                  </a:lnTo>
                  <a:lnTo>
                    <a:pt x="367" y="12325"/>
                  </a:lnTo>
                  <a:lnTo>
                    <a:pt x="367" y="12122"/>
                  </a:lnTo>
                  <a:lnTo>
                    <a:pt x="448" y="11674"/>
                  </a:lnTo>
                  <a:lnTo>
                    <a:pt x="570" y="11268"/>
                  </a:lnTo>
                  <a:lnTo>
                    <a:pt x="855" y="10820"/>
                  </a:lnTo>
                  <a:lnTo>
                    <a:pt x="1139" y="10413"/>
                  </a:lnTo>
                  <a:lnTo>
                    <a:pt x="1506" y="10007"/>
                  </a:lnTo>
                  <a:lnTo>
                    <a:pt x="1872" y="9641"/>
                  </a:lnTo>
                  <a:lnTo>
                    <a:pt x="3377" y="8217"/>
                  </a:lnTo>
                  <a:lnTo>
                    <a:pt x="4963" y="6834"/>
                  </a:lnTo>
                  <a:lnTo>
                    <a:pt x="6590" y="5492"/>
                  </a:lnTo>
                  <a:lnTo>
                    <a:pt x="8298" y="4231"/>
                  </a:lnTo>
                  <a:lnTo>
                    <a:pt x="10048" y="3010"/>
                  </a:lnTo>
                  <a:lnTo>
                    <a:pt x="11837" y="1912"/>
                  </a:lnTo>
                  <a:lnTo>
                    <a:pt x="13668" y="855"/>
                  </a:lnTo>
                  <a:lnTo>
                    <a:pt x="14603" y="366"/>
                  </a:lnTo>
                  <a:lnTo>
                    <a:pt x="14644" y="285"/>
                  </a:lnTo>
                  <a:lnTo>
                    <a:pt x="14685" y="244"/>
                  </a:lnTo>
                  <a:lnTo>
                    <a:pt x="14685" y="163"/>
                  </a:lnTo>
                  <a:lnTo>
                    <a:pt x="14644" y="122"/>
                  </a:lnTo>
                  <a:lnTo>
                    <a:pt x="14603" y="41"/>
                  </a:lnTo>
                  <a:lnTo>
                    <a:pt x="14563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105"/>
            <p:cNvSpPr/>
            <p:nvPr/>
          </p:nvSpPr>
          <p:spPr>
            <a:xfrm flipH="1" rot="8100000">
              <a:off x="8893413" y="4510443"/>
              <a:ext cx="673778" cy="582858"/>
            </a:xfrm>
            <a:custGeom>
              <a:rect b="b" l="l" r="r" t="t"/>
              <a:pathLst>
                <a:path extrusionOk="0" h="6265" w="7242">
                  <a:moveTo>
                    <a:pt x="6224" y="0"/>
                  </a:moveTo>
                  <a:lnTo>
                    <a:pt x="6143" y="41"/>
                  </a:lnTo>
                  <a:lnTo>
                    <a:pt x="3092" y="2319"/>
                  </a:lnTo>
                  <a:lnTo>
                    <a:pt x="1547" y="3498"/>
                  </a:lnTo>
                  <a:lnTo>
                    <a:pt x="896" y="3986"/>
                  </a:lnTo>
                  <a:lnTo>
                    <a:pt x="570" y="4271"/>
                  </a:lnTo>
                  <a:lnTo>
                    <a:pt x="326" y="4556"/>
                  </a:lnTo>
                  <a:lnTo>
                    <a:pt x="164" y="4800"/>
                  </a:lnTo>
                  <a:lnTo>
                    <a:pt x="42" y="5085"/>
                  </a:lnTo>
                  <a:lnTo>
                    <a:pt x="1" y="5410"/>
                  </a:lnTo>
                  <a:lnTo>
                    <a:pt x="82" y="5695"/>
                  </a:lnTo>
                  <a:lnTo>
                    <a:pt x="204" y="5980"/>
                  </a:lnTo>
                  <a:lnTo>
                    <a:pt x="326" y="6061"/>
                  </a:lnTo>
                  <a:lnTo>
                    <a:pt x="448" y="6142"/>
                  </a:lnTo>
                  <a:lnTo>
                    <a:pt x="570" y="6224"/>
                  </a:lnTo>
                  <a:lnTo>
                    <a:pt x="692" y="6264"/>
                  </a:lnTo>
                  <a:lnTo>
                    <a:pt x="977" y="6264"/>
                  </a:lnTo>
                  <a:lnTo>
                    <a:pt x="1181" y="6183"/>
                  </a:lnTo>
                  <a:lnTo>
                    <a:pt x="1343" y="6102"/>
                  </a:lnTo>
                  <a:lnTo>
                    <a:pt x="1709" y="5898"/>
                  </a:lnTo>
                  <a:lnTo>
                    <a:pt x="2482" y="5329"/>
                  </a:lnTo>
                  <a:lnTo>
                    <a:pt x="3987" y="4271"/>
                  </a:lnTo>
                  <a:lnTo>
                    <a:pt x="5614" y="2970"/>
                  </a:lnTo>
                  <a:lnTo>
                    <a:pt x="7160" y="1668"/>
                  </a:lnTo>
                  <a:lnTo>
                    <a:pt x="7241" y="1587"/>
                  </a:lnTo>
                  <a:lnTo>
                    <a:pt x="7241" y="1546"/>
                  </a:lnTo>
                  <a:lnTo>
                    <a:pt x="7201" y="1465"/>
                  </a:lnTo>
                  <a:lnTo>
                    <a:pt x="7160" y="1424"/>
                  </a:lnTo>
                  <a:lnTo>
                    <a:pt x="7038" y="1343"/>
                  </a:lnTo>
                  <a:lnTo>
                    <a:pt x="6997" y="1343"/>
                  </a:lnTo>
                  <a:lnTo>
                    <a:pt x="6916" y="1383"/>
                  </a:lnTo>
                  <a:lnTo>
                    <a:pt x="5655" y="2441"/>
                  </a:lnTo>
                  <a:lnTo>
                    <a:pt x="4394" y="3458"/>
                  </a:lnTo>
                  <a:lnTo>
                    <a:pt x="3092" y="4434"/>
                  </a:lnTo>
                  <a:lnTo>
                    <a:pt x="1750" y="5410"/>
                  </a:lnTo>
                  <a:lnTo>
                    <a:pt x="1465" y="5613"/>
                  </a:lnTo>
                  <a:lnTo>
                    <a:pt x="1140" y="5817"/>
                  </a:lnTo>
                  <a:lnTo>
                    <a:pt x="936" y="5858"/>
                  </a:lnTo>
                  <a:lnTo>
                    <a:pt x="774" y="5898"/>
                  </a:lnTo>
                  <a:lnTo>
                    <a:pt x="611" y="5858"/>
                  </a:lnTo>
                  <a:lnTo>
                    <a:pt x="489" y="5695"/>
                  </a:lnTo>
                  <a:lnTo>
                    <a:pt x="408" y="5573"/>
                  </a:lnTo>
                  <a:lnTo>
                    <a:pt x="367" y="5451"/>
                  </a:lnTo>
                  <a:lnTo>
                    <a:pt x="367" y="5288"/>
                  </a:lnTo>
                  <a:lnTo>
                    <a:pt x="408" y="5166"/>
                  </a:lnTo>
                  <a:lnTo>
                    <a:pt x="530" y="4881"/>
                  </a:lnTo>
                  <a:lnTo>
                    <a:pt x="733" y="4637"/>
                  </a:lnTo>
                  <a:lnTo>
                    <a:pt x="1018" y="4393"/>
                  </a:lnTo>
                  <a:lnTo>
                    <a:pt x="1303" y="4149"/>
                  </a:lnTo>
                  <a:lnTo>
                    <a:pt x="1913" y="3661"/>
                  </a:lnTo>
                  <a:lnTo>
                    <a:pt x="3255" y="2644"/>
                  </a:lnTo>
                  <a:lnTo>
                    <a:pt x="6346" y="366"/>
                  </a:lnTo>
                  <a:lnTo>
                    <a:pt x="6387" y="326"/>
                  </a:lnTo>
                  <a:lnTo>
                    <a:pt x="6428" y="244"/>
                  </a:lnTo>
                  <a:lnTo>
                    <a:pt x="6387" y="122"/>
                  </a:lnTo>
                  <a:lnTo>
                    <a:pt x="6346" y="41"/>
                  </a:lnTo>
                  <a:lnTo>
                    <a:pt x="6265" y="41"/>
                  </a:lnTo>
                  <a:lnTo>
                    <a:pt x="622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105"/>
            <p:cNvSpPr/>
            <p:nvPr/>
          </p:nvSpPr>
          <p:spPr>
            <a:xfrm flipH="1" rot="8100000">
              <a:off x="7985425" y="4705653"/>
              <a:ext cx="688850" cy="510943"/>
            </a:xfrm>
            <a:custGeom>
              <a:rect b="b" l="l" r="r" t="t"/>
              <a:pathLst>
                <a:path extrusionOk="0" h="5492" w="7404">
                  <a:moveTo>
                    <a:pt x="6712" y="366"/>
                  </a:moveTo>
                  <a:lnTo>
                    <a:pt x="6875" y="407"/>
                  </a:lnTo>
                  <a:lnTo>
                    <a:pt x="6956" y="488"/>
                  </a:lnTo>
                  <a:lnTo>
                    <a:pt x="6997" y="610"/>
                  </a:lnTo>
                  <a:lnTo>
                    <a:pt x="6997" y="773"/>
                  </a:lnTo>
                  <a:lnTo>
                    <a:pt x="6956" y="895"/>
                  </a:lnTo>
                  <a:lnTo>
                    <a:pt x="6875" y="1058"/>
                  </a:lnTo>
                  <a:lnTo>
                    <a:pt x="6712" y="1302"/>
                  </a:lnTo>
                  <a:lnTo>
                    <a:pt x="6509" y="1505"/>
                  </a:lnTo>
                  <a:lnTo>
                    <a:pt x="6305" y="1668"/>
                  </a:lnTo>
                  <a:lnTo>
                    <a:pt x="5817" y="1953"/>
                  </a:lnTo>
                  <a:lnTo>
                    <a:pt x="4760" y="2685"/>
                  </a:lnTo>
                  <a:lnTo>
                    <a:pt x="3458" y="3580"/>
                  </a:lnTo>
                  <a:lnTo>
                    <a:pt x="2116" y="4475"/>
                  </a:lnTo>
                  <a:lnTo>
                    <a:pt x="1546" y="4800"/>
                  </a:lnTo>
                  <a:lnTo>
                    <a:pt x="1262" y="4963"/>
                  </a:lnTo>
                  <a:lnTo>
                    <a:pt x="936" y="5044"/>
                  </a:lnTo>
                  <a:lnTo>
                    <a:pt x="733" y="5125"/>
                  </a:lnTo>
                  <a:lnTo>
                    <a:pt x="489" y="5125"/>
                  </a:lnTo>
                  <a:lnTo>
                    <a:pt x="407" y="5085"/>
                  </a:lnTo>
                  <a:lnTo>
                    <a:pt x="367" y="5003"/>
                  </a:lnTo>
                  <a:lnTo>
                    <a:pt x="367" y="4881"/>
                  </a:lnTo>
                  <a:lnTo>
                    <a:pt x="407" y="4759"/>
                  </a:lnTo>
                  <a:lnTo>
                    <a:pt x="489" y="4637"/>
                  </a:lnTo>
                  <a:lnTo>
                    <a:pt x="733" y="4434"/>
                  </a:lnTo>
                  <a:lnTo>
                    <a:pt x="1140" y="4027"/>
                  </a:lnTo>
                  <a:lnTo>
                    <a:pt x="1994" y="3254"/>
                  </a:lnTo>
                  <a:lnTo>
                    <a:pt x="2889" y="2482"/>
                  </a:lnTo>
                  <a:lnTo>
                    <a:pt x="3824" y="1790"/>
                  </a:lnTo>
                  <a:lnTo>
                    <a:pt x="4719" y="1180"/>
                  </a:lnTo>
                  <a:lnTo>
                    <a:pt x="5167" y="854"/>
                  </a:lnTo>
                  <a:lnTo>
                    <a:pt x="5655" y="610"/>
                  </a:lnTo>
                  <a:lnTo>
                    <a:pt x="5899" y="488"/>
                  </a:lnTo>
                  <a:lnTo>
                    <a:pt x="6183" y="407"/>
                  </a:lnTo>
                  <a:lnTo>
                    <a:pt x="6427" y="366"/>
                  </a:lnTo>
                  <a:close/>
                  <a:moveTo>
                    <a:pt x="6265" y="0"/>
                  </a:moveTo>
                  <a:lnTo>
                    <a:pt x="5980" y="82"/>
                  </a:lnTo>
                  <a:lnTo>
                    <a:pt x="5533" y="244"/>
                  </a:lnTo>
                  <a:lnTo>
                    <a:pt x="5126" y="488"/>
                  </a:lnTo>
                  <a:lnTo>
                    <a:pt x="4312" y="1017"/>
                  </a:lnTo>
                  <a:lnTo>
                    <a:pt x="3092" y="1871"/>
                  </a:lnTo>
                  <a:lnTo>
                    <a:pt x="1912" y="2807"/>
                  </a:lnTo>
                  <a:lnTo>
                    <a:pt x="814" y="3824"/>
                  </a:lnTo>
                  <a:lnTo>
                    <a:pt x="570" y="4027"/>
                  </a:lnTo>
                  <a:lnTo>
                    <a:pt x="285" y="4312"/>
                  </a:lnTo>
                  <a:lnTo>
                    <a:pt x="82" y="4597"/>
                  </a:lnTo>
                  <a:lnTo>
                    <a:pt x="1" y="4719"/>
                  </a:lnTo>
                  <a:lnTo>
                    <a:pt x="1" y="4881"/>
                  </a:lnTo>
                  <a:lnTo>
                    <a:pt x="1" y="5085"/>
                  </a:lnTo>
                  <a:lnTo>
                    <a:pt x="41" y="5207"/>
                  </a:lnTo>
                  <a:lnTo>
                    <a:pt x="123" y="5329"/>
                  </a:lnTo>
                  <a:lnTo>
                    <a:pt x="204" y="5410"/>
                  </a:lnTo>
                  <a:lnTo>
                    <a:pt x="285" y="5451"/>
                  </a:lnTo>
                  <a:lnTo>
                    <a:pt x="407" y="5492"/>
                  </a:lnTo>
                  <a:lnTo>
                    <a:pt x="692" y="5492"/>
                  </a:lnTo>
                  <a:lnTo>
                    <a:pt x="1018" y="5410"/>
                  </a:lnTo>
                  <a:lnTo>
                    <a:pt x="1302" y="5329"/>
                  </a:lnTo>
                  <a:lnTo>
                    <a:pt x="1790" y="5085"/>
                  </a:lnTo>
                  <a:lnTo>
                    <a:pt x="2523" y="4678"/>
                  </a:lnTo>
                  <a:lnTo>
                    <a:pt x="3214" y="4190"/>
                  </a:lnTo>
                  <a:lnTo>
                    <a:pt x="4597" y="3254"/>
                  </a:lnTo>
                  <a:lnTo>
                    <a:pt x="5858" y="2400"/>
                  </a:lnTo>
                  <a:lnTo>
                    <a:pt x="6387" y="2034"/>
                  </a:lnTo>
                  <a:lnTo>
                    <a:pt x="6672" y="1831"/>
                  </a:lnTo>
                  <a:lnTo>
                    <a:pt x="6916" y="1627"/>
                  </a:lnTo>
                  <a:lnTo>
                    <a:pt x="7038" y="1505"/>
                  </a:lnTo>
                  <a:lnTo>
                    <a:pt x="7160" y="1343"/>
                  </a:lnTo>
                  <a:lnTo>
                    <a:pt x="7282" y="1139"/>
                  </a:lnTo>
                  <a:lnTo>
                    <a:pt x="7363" y="936"/>
                  </a:lnTo>
                  <a:lnTo>
                    <a:pt x="7404" y="732"/>
                  </a:lnTo>
                  <a:lnTo>
                    <a:pt x="7404" y="529"/>
                  </a:lnTo>
                  <a:lnTo>
                    <a:pt x="7322" y="366"/>
                  </a:lnTo>
                  <a:lnTo>
                    <a:pt x="7200" y="204"/>
                  </a:lnTo>
                  <a:lnTo>
                    <a:pt x="7078" y="82"/>
                  </a:lnTo>
                  <a:lnTo>
                    <a:pt x="6956" y="41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59" name="Google Shape;2859;p105"/>
          <p:cNvGrpSpPr/>
          <p:nvPr/>
        </p:nvGrpSpPr>
        <p:grpSpPr>
          <a:xfrm>
            <a:off x="1143011" y="3531102"/>
            <a:ext cx="307124" cy="305294"/>
            <a:chOff x="1026043" y="1162815"/>
            <a:chExt cx="307124" cy="305294"/>
          </a:xfrm>
        </p:grpSpPr>
        <p:sp>
          <p:nvSpPr>
            <p:cNvPr id="2860" name="Google Shape;2860;p105"/>
            <p:cNvSpPr/>
            <p:nvPr/>
          </p:nvSpPr>
          <p:spPr>
            <a:xfrm>
              <a:off x="1026043" y="1162815"/>
              <a:ext cx="307124" cy="305294"/>
            </a:xfrm>
            <a:custGeom>
              <a:rect b="b" l="l" r="r" t="t"/>
              <a:pathLst>
                <a:path extrusionOk="0" h="6672" w="6712">
                  <a:moveTo>
                    <a:pt x="2766" y="1"/>
                  </a:moveTo>
                  <a:lnTo>
                    <a:pt x="2644" y="41"/>
                  </a:lnTo>
                  <a:lnTo>
                    <a:pt x="2563" y="82"/>
                  </a:lnTo>
                  <a:lnTo>
                    <a:pt x="2441" y="163"/>
                  </a:lnTo>
                  <a:lnTo>
                    <a:pt x="2359" y="245"/>
                  </a:lnTo>
                  <a:lnTo>
                    <a:pt x="2319" y="367"/>
                  </a:lnTo>
                  <a:lnTo>
                    <a:pt x="2237" y="651"/>
                  </a:lnTo>
                  <a:lnTo>
                    <a:pt x="2197" y="936"/>
                  </a:lnTo>
                  <a:lnTo>
                    <a:pt x="2197" y="1221"/>
                  </a:lnTo>
                  <a:lnTo>
                    <a:pt x="2237" y="1506"/>
                  </a:lnTo>
                  <a:lnTo>
                    <a:pt x="2075" y="1343"/>
                  </a:lnTo>
                  <a:lnTo>
                    <a:pt x="1871" y="1221"/>
                  </a:lnTo>
                  <a:lnTo>
                    <a:pt x="1546" y="1139"/>
                  </a:lnTo>
                  <a:lnTo>
                    <a:pt x="1424" y="1099"/>
                  </a:lnTo>
                  <a:lnTo>
                    <a:pt x="1261" y="1139"/>
                  </a:lnTo>
                  <a:lnTo>
                    <a:pt x="1139" y="1180"/>
                  </a:lnTo>
                  <a:lnTo>
                    <a:pt x="1017" y="1262"/>
                  </a:lnTo>
                  <a:lnTo>
                    <a:pt x="895" y="1343"/>
                  </a:lnTo>
                  <a:lnTo>
                    <a:pt x="814" y="1506"/>
                  </a:lnTo>
                  <a:lnTo>
                    <a:pt x="773" y="1790"/>
                  </a:lnTo>
                  <a:lnTo>
                    <a:pt x="773" y="2075"/>
                  </a:lnTo>
                  <a:lnTo>
                    <a:pt x="854" y="2360"/>
                  </a:lnTo>
                  <a:lnTo>
                    <a:pt x="1017" y="2604"/>
                  </a:lnTo>
                  <a:lnTo>
                    <a:pt x="1180" y="2807"/>
                  </a:lnTo>
                  <a:lnTo>
                    <a:pt x="1383" y="3011"/>
                  </a:lnTo>
                  <a:lnTo>
                    <a:pt x="1017" y="2970"/>
                  </a:lnTo>
                  <a:lnTo>
                    <a:pt x="814" y="3011"/>
                  </a:lnTo>
                  <a:lnTo>
                    <a:pt x="651" y="3051"/>
                  </a:lnTo>
                  <a:lnTo>
                    <a:pt x="407" y="321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0" y="3865"/>
                  </a:lnTo>
                  <a:lnTo>
                    <a:pt x="0" y="4109"/>
                  </a:lnTo>
                  <a:lnTo>
                    <a:pt x="82" y="4353"/>
                  </a:lnTo>
                  <a:lnTo>
                    <a:pt x="244" y="4516"/>
                  </a:lnTo>
                  <a:lnTo>
                    <a:pt x="488" y="4678"/>
                  </a:lnTo>
                  <a:lnTo>
                    <a:pt x="692" y="4719"/>
                  </a:lnTo>
                  <a:lnTo>
                    <a:pt x="936" y="4760"/>
                  </a:lnTo>
                  <a:lnTo>
                    <a:pt x="1424" y="4719"/>
                  </a:lnTo>
                  <a:lnTo>
                    <a:pt x="1180" y="5004"/>
                  </a:lnTo>
                  <a:lnTo>
                    <a:pt x="1098" y="5166"/>
                  </a:lnTo>
                  <a:lnTo>
                    <a:pt x="1058" y="5370"/>
                  </a:lnTo>
                  <a:lnTo>
                    <a:pt x="1017" y="5655"/>
                  </a:lnTo>
                  <a:lnTo>
                    <a:pt x="1098" y="5939"/>
                  </a:lnTo>
                  <a:lnTo>
                    <a:pt x="1139" y="6061"/>
                  </a:lnTo>
                  <a:lnTo>
                    <a:pt x="1220" y="6143"/>
                  </a:lnTo>
                  <a:lnTo>
                    <a:pt x="1342" y="6265"/>
                  </a:lnTo>
                  <a:lnTo>
                    <a:pt x="1464" y="6305"/>
                  </a:lnTo>
                  <a:lnTo>
                    <a:pt x="1709" y="6387"/>
                  </a:lnTo>
                  <a:lnTo>
                    <a:pt x="1993" y="6387"/>
                  </a:lnTo>
                  <a:lnTo>
                    <a:pt x="2237" y="6346"/>
                  </a:lnTo>
                  <a:lnTo>
                    <a:pt x="2481" y="6224"/>
                  </a:lnTo>
                  <a:lnTo>
                    <a:pt x="2685" y="6021"/>
                  </a:lnTo>
                  <a:lnTo>
                    <a:pt x="2888" y="5777"/>
                  </a:lnTo>
                  <a:lnTo>
                    <a:pt x="3010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71"/>
                  </a:lnTo>
                  <a:lnTo>
                    <a:pt x="3905" y="6671"/>
                  </a:lnTo>
                  <a:lnTo>
                    <a:pt x="4108" y="6590"/>
                  </a:lnTo>
                  <a:lnTo>
                    <a:pt x="4312" y="6468"/>
                  </a:lnTo>
                  <a:lnTo>
                    <a:pt x="4475" y="6305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1"/>
                  </a:lnTo>
                  <a:lnTo>
                    <a:pt x="4841" y="5533"/>
                  </a:lnTo>
                  <a:lnTo>
                    <a:pt x="5003" y="5573"/>
                  </a:lnTo>
                  <a:lnTo>
                    <a:pt x="5166" y="5614"/>
                  </a:lnTo>
                  <a:lnTo>
                    <a:pt x="5329" y="5573"/>
                  </a:lnTo>
                  <a:lnTo>
                    <a:pt x="5491" y="5533"/>
                  </a:lnTo>
                  <a:lnTo>
                    <a:pt x="5654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2" y="4922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434"/>
                  </a:lnTo>
                  <a:lnTo>
                    <a:pt x="6183" y="4231"/>
                  </a:lnTo>
                  <a:lnTo>
                    <a:pt x="6102" y="4068"/>
                  </a:lnTo>
                  <a:lnTo>
                    <a:pt x="6020" y="3946"/>
                  </a:lnTo>
                  <a:lnTo>
                    <a:pt x="6183" y="3865"/>
                  </a:lnTo>
                  <a:lnTo>
                    <a:pt x="6346" y="3783"/>
                  </a:lnTo>
                  <a:lnTo>
                    <a:pt x="6468" y="3702"/>
                  </a:lnTo>
                  <a:lnTo>
                    <a:pt x="6549" y="3539"/>
                  </a:lnTo>
                  <a:lnTo>
                    <a:pt x="6630" y="3417"/>
                  </a:lnTo>
                  <a:lnTo>
                    <a:pt x="6712" y="3255"/>
                  </a:lnTo>
                  <a:lnTo>
                    <a:pt x="6712" y="3051"/>
                  </a:lnTo>
                  <a:lnTo>
                    <a:pt x="6712" y="2889"/>
                  </a:lnTo>
                  <a:lnTo>
                    <a:pt x="6671" y="2685"/>
                  </a:lnTo>
                  <a:lnTo>
                    <a:pt x="6590" y="2522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6"/>
                  </a:lnTo>
                  <a:lnTo>
                    <a:pt x="6020" y="2116"/>
                  </a:lnTo>
                  <a:lnTo>
                    <a:pt x="5858" y="2075"/>
                  </a:lnTo>
                  <a:lnTo>
                    <a:pt x="5654" y="2075"/>
                  </a:lnTo>
                  <a:lnTo>
                    <a:pt x="5776" y="1750"/>
                  </a:lnTo>
                  <a:lnTo>
                    <a:pt x="5817" y="1546"/>
                  </a:lnTo>
                  <a:lnTo>
                    <a:pt x="5817" y="1384"/>
                  </a:lnTo>
                  <a:lnTo>
                    <a:pt x="5776" y="1099"/>
                  </a:lnTo>
                  <a:lnTo>
                    <a:pt x="5654" y="855"/>
                  </a:lnTo>
                  <a:lnTo>
                    <a:pt x="5491" y="651"/>
                  </a:lnTo>
                  <a:lnTo>
                    <a:pt x="5369" y="570"/>
                  </a:lnTo>
                  <a:lnTo>
                    <a:pt x="5247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3" y="1262"/>
                  </a:lnTo>
                  <a:lnTo>
                    <a:pt x="3661" y="895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2" y="82"/>
                  </a:lnTo>
                  <a:lnTo>
                    <a:pt x="3010" y="41"/>
                  </a:lnTo>
                  <a:lnTo>
                    <a:pt x="28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105"/>
            <p:cNvSpPr/>
            <p:nvPr/>
          </p:nvSpPr>
          <p:spPr>
            <a:xfrm>
              <a:off x="1109780" y="1246551"/>
              <a:ext cx="169440" cy="158275"/>
            </a:xfrm>
            <a:custGeom>
              <a:rect b="b" l="l" r="r" t="t"/>
              <a:pathLst>
                <a:path extrusionOk="0" h="3459" w="3703">
                  <a:moveTo>
                    <a:pt x="1668" y="1"/>
                  </a:moveTo>
                  <a:lnTo>
                    <a:pt x="1424" y="82"/>
                  </a:lnTo>
                  <a:lnTo>
                    <a:pt x="1140" y="164"/>
                  </a:lnTo>
                  <a:lnTo>
                    <a:pt x="936" y="286"/>
                  </a:lnTo>
                  <a:lnTo>
                    <a:pt x="692" y="448"/>
                  </a:lnTo>
                  <a:lnTo>
                    <a:pt x="489" y="652"/>
                  </a:lnTo>
                  <a:lnTo>
                    <a:pt x="285" y="896"/>
                  </a:lnTo>
                  <a:lnTo>
                    <a:pt x="163" y="1140"/>
                  </a:lnTo>
                  <a:lnTo>
                    <a:pt x="41" y="1425"/>
                  </a:lnTo>
                  <a:lnTo>
                    <a:pt x="1" y="1709"/>
                  </a:lnTo>
                  <a:lnTo>
                    <a:pt x="1" y="1994"/>
                  </a:lnTo>
                  <a:lnTo>
                    <a:pt x="82" y="2320"/>
                  </a:lnTo>
                  <a:lnTo>
                    <a:pt x="204" y="2604"/>
                  </a:lnTo>
                  <a:lnTo>
                    <a:pt x="367" y="2848"/>
                  </a:lnTo>
                  <a:lnTo>
                    <a:pt x="570" y="3052"/>
                  </a:lnTo>
                  <a:lnTo>
                    <a:pt x="814" y="3214"/>
                  </a:lnTo>
                  <a:lnTo>
                    <a:pt x="1058" y="3336"/>
                  </a:lnTo>
                  <a:lnTo>
                    <a:pt x="1302" y="3418"/>
                  </a:lnTo>
                  <a:lnTo>
                    <a:pt x="1587" y="3458"/>
                  </a:lnTo>
                  <a:lnTo>
                    <a:pt x="1912" y="3458"/>
                  </a:lnTo>
                  <a:lnTo>
                    <a:pt x="2197" y="3377"/>
                  </a:lnTo>
                  <a:lnTo>
                    <a:pt x="2441" y="3255"/>
                  </a:lnTo>
                  <a:lnTo>
                    <a:pt x="2726" y="3092"/>
                  </a:lnTo>
                  <a:lnTo>
                    <a:pt x="2970" y="2889"/>
                  </a:lnTo>
                  <a:lnTo>
                    <a:pt x="3173" y="2686"/>
                  </a:lnTo>
                  <a:lnTo>
                    <a:pt x="3377" y="2401"/>
                  </a:lnTo>
                  <a:lnTo>
                    <a:pt x="3539" y="2157"/>
                  </a:lnTo>
                  <a:lnTo>
                    <a:pt x="3621" y="1831"/>
                  </a:lnTo>
                  <a:lnTo>
                    <a:pt x="3702" y="1547"/>
                  </a:lnTo>
                  <a:lnTo>
                    <a:pt x="3702" y="1303"/>
                  </a:lnTo>
                  <a:lnTo>
                    <a:pt x="3661" y="1059"/>
                  </a:lnTo>
                  <a:lnTo>
                    <a:pt x="3580" y="815"/>
                  </a:lnTo>
                  <a:lnTo>
                    <a:pt x="3458" y="611"/>
                  </a:lnTo>
                  <a:lnTo>
                    <a:pt x="3336" y="448"/>
                  </a:lnTo>
                  <a:lnTo>
                    <a:pt x="3173" y="286"/>
                  </a:lnTo>
                  <a:lnTo>
                    <a:pt x="2929" y="164"/>
                  </a:lnTo>
                  <a:lnTo>
                    <a:pt x="2726" y="8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105"/>
            <p:cNvSpPr/>
            <p:nvPr/>
          </p:nvSpPr>
          <p:spPr>
            <a:xfrm>
              <a:off x="1200974" y="1274509"/>
              <a:ext cx="18669" cy="18623"/>
            </a:xfrm>
            <a:custGeom>
              <a:rect b="b" l="l" r="r" t="t"/>
              <a:pathLst>
                <a:path extrusionOk="0" h="407" w="408">
                  <a:moveTo>
                    <a:pt x="204" y="0"/>
                  </a:moveTo>
                  <a:lnTo>
                    <a:pt x="123" y="41"/>
                  </a:lnTo>
                  <a:lnTo>
                    <a:pt x="82" y="8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81"/>
                  </a:lnTo>
                  <a:lnTo>
                    <a:pt x="285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105"/>
            <p:cNvSpPr/>
            <p:nvPr/>
          </p:nvSpPr>
          <p:spPr>
            <a:xfrm>
              <a:off x="1158191" y="1281922"/>
              <a:ext cx="18623" cy="16793"/>
            </a:xfrm>
            <a:custGeom>
              <a:rect b="b" l="l" r="r" t="t"/>
              <a:pathLst>
                <a:path extrusionOk="0" h="367" w="407">
                  <a:moveTo>
                    <a:pt x="122" y="1"/>
                  </a:moveTo>
                  <a:lnTo>
                    <a:pt x="41" y="42"/>
                  </a:lnTo>
                  <a:lnTo>
                    <a:pt x="0" y="123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45"/>
                  </a:lnTo>
                  <a:lnTo>
                    <a:pt x="407" y="164"/>
                  </a:lnTo>
                  <a:lnTo>
                    <a:pt x="407" y="123"/>
                  </a:lnTo>
                  <a:lnTo>
                    <a:pt x="366" y="42"/>
                  </a:lnTo>
                  <a:lnTo>
                    <a:pt x="3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105"/>
            <p:cNvSpPr/>
            <p:nvPr/>
          </p:nvSpPr>
          <p:spPr>
            <a:xfrm>
              <a:off x="1143274" y="1328457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8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105"/>
            <p:cNvSpPr/>
            <p:nvPr/>
          </p:nvSpPr>
          <p:spPr>
            <a:xfrm>
              <a:off x="1182351" y="1356369"/>
              <a:ext cx="16839" cy="18669"/>
            </a:xfrm>
            <a:custGeom>
              <a:rect b="b" l="l" r="r" t="t"/>
              <a:pathLst>
                <a:path extrusionOk="0" h="408" w="368">
                  <a:moveTo>
                    <a:pt x="123" y="1"/>
                  </a:moveTo>
                  <a:lnTo>
                    <a:pt x="42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2" y="326"/>
                  </a:lnTo>
                  <a:lnTo>
                    <a:pt x="123" y="367"/>
                  </a:lnTo>
                  <a:lnTo>
                    <a:pt x="204" y="408"/>
                  </a:lnTo>
                  <a:lnTo>
                    <a:pt x="286" y="367"/>
                  </a:lnTo>
                  <a:lnTo>
                    <a:pt x="326" y="326"/>
                  </a:lnTo>
                  <a:lnTo>
                    <a:pt x="367" y="286"/>
                  </a:lnTo>
                  <a:lnTo>
                    <a:pt x="367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105"/>
            <p:cNvSpPr/>
            <p:nvPr/>
          </p:nvSpPr>
          <p:spPr>
            <a:xfrm>
              <a:off x="1225180" y="1319168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12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1" y="204"/>
                  </a:lnTo>
                  <a:lnTo>
                    <a:pt x="41" y="244"/>
                  </a:lnTo>
                  <a:lnTo>
                    <a:pt x="82" y="326"/>
                  </a:lnTo>
                  <a:lnTo>
                    <a:pt x="123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67" y="326"/>
                  </a:lnTo>
                  <a:lnTo>
                    <a:pt x="407" y="244"/>
                  </a:lnTo>
                  <a:lnTo>
                    <a:pt x="407" y="204"/>
                  </a:lnTo>
                  <a:lnTo>
                    <a:pt x="407" y="122"/>
                  </a:lnTo>
                  <a:lnTo>
                    <a:pt x="367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105"/>
            <p:cNvSpPr/>
            <p:nvPr/>
          </p:nvSpPr>
          <p:spPr>
            <a:xfrm>
              <a:off x="1186103" y="130983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67"/>
                  </a:lnTo>
                  <a:lnTo>
                    <a:pt x="122" y="408"/>
                  </a:lnTo>
                  <a:lnTo>
                    <a:pt x="285" y="408"/>
                  </a:lnTo>
                  <a:lnTo>
                    <a:pt x="366" y="367"/>
                  </a:lnTo>
                  <a:lnTo>
                    <a:pt x="407" y="286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82"/>
                  </a:lnTo>
                  <a:lnTo>
                    <a:pt x="285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68" name="Google Shape;2868;p105"/>
          <p:cNvGrpSpPr/>
          <p:nvPr/>
        </p:nvGrpSpPr>
        <p:grpSpPr>
          <a:xfrm>
            <a:off x="7573991" y="2828100"/>
            <a:ext cx="309000" cy="305294"/>
            <a:chOff x="8360310" y="1124637"/>
            <a:chExt cx="309000" cy="305294"/>
          </a:xfrm>
        </p:grpSpPr>
        <p:sp>
          <p:nvSpPr>
            <p:cNvPr id="2869" name="Google Shape;2869;p105"/>
            <p:cNvSpPr/>
            <p:nvPr/>
          </p:nvSpPr>
          <p:spPr>
            <a:xfrm>
              <a:off x="8360310" y="1124637"/>
              <a:ext cx="309000" cy="305294"/>
            </a:xfrm>
            <a:custGeom>
              <a:rect b="b" l="l" r="r" t="t"/>
              <a:pathLst>
                <a:path extrusionOk="0" h="6672" w="6753">
                  <a:moveTo>
                    <a:pt x="2767" y="1"/>
                  </a:moveTo>
                  <a:lnTo>
                    <a:pt x="2645" y="42"/>
                  </a:lnTo>
                  <a:lnTo>
                    <a:pt x="2563" y="82"/>
                  </a:lnTo>
                  <a:lnTo>
                    <a:pt x="2441" y="164"/>
                  </a:lnTo>
                  <a:lnTo>
                    <a:pt x="2360" y="245"/>
                  </a:lnTo>
                  <a:lnTo>
                    <a:pt x="2319" y="367"/>
                  </a:lnTo>
                  <a:lnTo>
                    <a:pt x="2238" y="652"/>
                  </a:lnTo>
                  <a:lnTo>
                    <a:pt x="2197" y="937"/>
                  </a:lnTo>
                  <a:lnTo>
                    <a:pt x="2197" y="1221"/>
                  </a:lnTo>
                  <a:lnTo>
                    <a:pt x="2238" y="1506"/>
                  </a:lnTo>
                  <a:lnTo>
                    <a:pt x="2075" y="1343"/>
                  </a:lnTo>
                  <a:lnTo>
                    <a:pt x="1872" y="1221"/>
                  </a:lnTo>
                  <a:lnTo>
                    <a:pt x="1546" y="1099"/>
                  </a:lnTo>
                  <a:lnTo>
                    <a:pt x="1262" y="1099"/>
                  </a:lnTo>
                  <a:lnTo>
                    <a:pt x="1140" y="1140"/>
                  </a:lnTo>
                  <a:lnTo>
                    <a:pt x="1018" y="1221"/>
                  </a:lnTo>
                  <a:lnTo>
                    <a:pt x="895" y="1343"/>
                  </a:lnTo>
                  <a:lnTo>
                    <a:pt x="855" y="1506"/>
                  </a:lnTo>
                  <a:lnTo>
                    <a:pt x="773" y="1791"/>
                  </a:lnTo>
                  <a:lnTo>
                    <a:pt x="814" y="2075"/>
                  </a:lnTo>
                  <a:lnTo>
                    <a:pt x="855" y="2360"/>
                  </a:lnTo>
                  <a:lnTo>
                    <a:pt x="1018" y="2604"/>
                  </a:lnTo>
                  <a:lnTo>
                    <a:pt x="1180" y="2808"/>
                  </a:lnTo>
                  <a:lnTo>
                    <a:pt x="1384" y="2970"/>
                  </a:lnTo>
                  <a:lnTo>
                    <a:pt x="1018" y="2970"/>
                  </a:lnTo>
                  <a:lnTo>
                    <a:pt x="814" y="3011"/>
                  </a:lnTo>
                  <a:lnTo>
                    <a:pt x="651" y="3052"/>
                  </a:lnTo>
                  <a:lnTo>
                    <a:pt x="407" y="3174"/>
                  </a:lnTo>
                  <a:lnTo>
                    <a:pt x="204" y="3377"/>
                  </a:lnTo>
                  <a:lnTo>
                    <a:pt x="82" y="3621"/>
                  </a:lnTo>
                  <a:lnTo>
                    <a:pt x="1" y="3865"/>
                  </a:lnTo>
                  <a:lnTo>
                    <a:pt x="1" y="4109"/>
                  </a:lnTo>
                  <a:lnTo>
                    <a:pt x="82" y="4353"/>
                  </a:lnTo>
                  <a:lnTo>
                    <a:pt x="245" y="4516"/>
                  </a:lnTo>
                  <a:lnTo>
                    <a:pt x="489" y="4638"/>
                  </a:lnTo>
                  <a:lnTo>
                    <a:pt x="692" y="4719"/>
                  </a:lnTo>
                  <a:lnTo>
                    <a:pt x="936" y="4719"/>
                  </a:lnTo>
                  <a:lnTo>
                    <a:pt x="1424" y="4679"/>
                  </a:lnTo>
                  <a:lnTo>
                    <a:pt x="1424" y="4679"/>
                  </a:lnTo>
                  <a:lnTo>
                    <a:pt x="1180" y="5004"/>
                  </a:lnTo>
                  <a:lnTo>
                    <a:pt x="1099" y="5167"/>
                  </a:lnTo>
                  <a:lnTo>
                    <a:pt x="1058" y="5370"/>
                  </a:lnTo>
                  <a:lnTo>
                    <a:pt x="1018" y="5655"/>
                  </a:lnTo>
                  <a:lnTo>
                    <a:pt x="1099" y="5899"/>
                  </a:lnTo>
                  <a:lnTo>
                    <a:pt x="1140" y="6021"/>
                  </a:lnTo>
                  <a:lnTo>
                    <a:pt x="1221" y="6143"/>
                  </a:lnTo>
                  <a:lnTo>
                    <a:pt x="1343" y="6224"/>
                  </a:lnTo>
                  <a:lnTo>
                    <a:pt x="1465" y="6306"/>
                  </a:lnTo>
                  <a:lnTo>
                    <a:pt x="1709" y="6387"/>
                  </a:lnTo>
                  <a:lnTo>
                    <a:pt x="1994" y="6387"/>
                  </a:lnTo>
                  <a:lnTo>
                    <a:pt x="2238" y="6346"/>
                  </a:lnTo>
                  <a:lnTo>
                    <a:pt x="2482" y="6224"/>
                  </a:lnTo>
                  <a:lnTo>
                    <a:pt x="2726" y="6021"/>
                  </a:lnTo>
                  <a:lnTo>
                    <a:pt x="2889" y="5777"/>
                  </a:lnTo>
                  <a:lnTo>
                    <a:pt x="3011" y="6102"/>
                  </a:lnTo>
                  <a:lnTo>
                    <a:pt x="3092" y="6265"/>
                  </a:lnTo>
                  <a:lnTo>
                    <a:pt x="3173" y="6387"/>
                  </a:lnTo>
                  <a:lnTo>
                    <a:pt x="3295" y="6509"/>
                  </a:lnTo>
                  <a:lnTo>
                    <a:pt x="3417" y="6590"/>
                  </a:lnTo>
                  <a:lnTo>
                    <a:pt x="3580" y="6631"/>
                  </a:lnTo>
                  <a:lnTo>
                    <a:pt x="3743" y="6672"/>
                  </a:lnTo>
                  <a:lnTo>
                    <a:pt x="3906" y="6672"/>
                  </a:lnTo>
                  <a:lnTo>
                    <a:pt x="4109" y="6590"/>
                  </a:lnTo>
                  <a:lnTo>
                    <a:pt x="4312" y="6468"/>
                  </a:lnTo>
                  <a:lnTo>
                    <a:pt x="4475" y="6306"/>
                  </a:lnTo>
                  <a:lnTo>
                    <a:pt x="4597" y="6102"/>
                  </a:lnTo>
                  <a:lnTo>
                    <a:pt x="4678" y="5777"/>
                  </a:lnTo>
                  <a:lnTo>
                    <a:pt x="4678" y="5452"/>
                  </a:lnTo>
                  <a:lnTo>
                    <a:pt x="4841" y="5533"/>
                  </a:lnTo>
                  <a:lnTo>
                    <a:pt x="5004" y="5574"/>
                  </a:lnTo>
                  <a:lnTo>
                    <a:pt x="5329" y="5574"/>
                  </a:lnTo>
                  <a:lnTo>
                    <a:pt x="5492" y="5533"/>
                  </a:lnTo>
                  <a:lnTo>
                    <a:pt x="5655" y="5492"/>
                  </a:lnTo>
                  <a:lnTo>
                    <a:pt x="5817" y="5370"/>
                  </a:lnTo>
                  <a:lnTo>
                    <a:pt x="5939" y="5248"/>
                  </a:lnTo>
                  <a:lnTo>
                    <a:pt x="6061" y="5085"/>
                  </a:lnTo>
                  <a:lnTo>
                    <a:pt x="6143" y="4923"/>
                  </a:lnTo>
                  <a:lnTo>
                    <a:pt x="6183" y="4760"/>
                  </a:lnTo>
                  <a:lnTo>
                    <a:pt x="6224" y="4597"/>
                  </a:lnTo>
                  <a:lnTo>
                    <a:pt x="6224" y="4394"/>
                  </a:lnTo>
                  <a:lnTo>
                    <a:pt x="6183" y="4231"/>
                  </a:lnTo>
                  <a:lnTo>
                    <a:pt x="6102" y="4069"/>
                  </a:lnTo>
                  <a:lnTo>
                    <a:pt x="6021" y="3947"/>
                  </a:lnTo>
                  <a:lnTo>
                    <a:pt x="6183" y="3865"/>
                  </a:lnTo>
                  <a:lnTo>
                    <a:pt x="6346" y="3784"/>
                  </a:lnTo>
                  <a:lnTo>
                    <a:pt x="6468" y="3662"/>
                  </a:lnTo>
                  <a:lnTo>
                    <a:pt x="6590" y="3540"/>
                  </a:lnTo>
                  <a:lnTo>
                    <a:pt x="6672" y="3418"/>
                  </a:lnTo>
                  <a:lnTo>
                    <a:pt x="6712" y="3255"/>
                  </a:lnTo>
                  <a:lnTo>
                    <a:pt x="6753" y="3052"/>
                  </a:lnTo>
                  <a:lnTo>
                    <a:pt x="6712" y="2848"/>
                  </a:lnTo>
                  <a:lnTo>
                    <a:pt x="6672" y="2686"/>
                  </a:lnTo>
                  <a:lnTo>
                    <a:pt x="6590" y="2523"/>
                  </a:lnTo>
                  <a:lnTo>
                    <a:pt x="6468" y="2360"/>
                  </a:lnTo>
                  <a:lnTo>
                    <a:pt x="6346" y="2238"/>
                  </a:lnTo>
                  <a:lnTo>
                    <a:pt x="6183" y="2157"/>
                  </a:lnTo>
                  <a:lnTo>
                    <a:pt x="6021" y="2116"/>
                  </a:lnTo>
                  <a:lnTo>
                    <a:pt x="5858" y="2075"/>
                  </a:lnTo>
                  <a:lnTo>
                    <a:pt x="5695" y="2075"/>
                  </a:lnTo>
                  <a:lnTo>
                    <a:pt x="5817" y="1750"/>
                  </a:lnTo>
                  <a:lnTo>
                    <a:pt x="5817" y="1547"/>
                  </a:lnTo>
                  <a:lnTo>
                    <a:pt x="5817" y="1384"/>
                  </a:lnTo>
                  <a:lnTo>
                    <a:pt x="5777" y="1099"/>
                  </a:lnTo>
                  <a:lnTo>
                    <a:pt x="5655" y="855"/>
                  </a:lnTo>
                  <a:lnTo>
                    <a:pt x="5492" y="652"/>
                  </a:lnTo>
                  <a:lnTo>
                    <a:pt x="5370" y="570"/>
                  </a:lnTo>
                  <a:lnTo>
                    <a:pt x="5248" y="489"/>
                  </a:lnTo>
                  <a:lnTo>
                    <a:pt x="4963" y="448"/>
                  </a:lnTo>
                  <a:lnTo>
                    <a:pt x="4678" y="489"/>
                  </a:lnTo>
                  <a:lnTo>
                    <a:pt x="4434" y="570"/>
                  </a:lnTo>
                  <a:lnTo>
                    <a:pt x="4190" y="733"/>
                  </a:lnTo>
                  <a:lnTo>
                    <a:pt x="3946" y="977"/>
                  </a:lnTo>
                  <a:lnTo>
                    <a:pt x="3784" y="1262"/>
                  </a:lnTo>
                  <a:lnTo>
                    <a:pt x="3661" y="896"/>
                  </a:lnTo>
                  <a:lnTo>
                    <a:pt x="3458" y="448"/>
                  </a:lnTo>
                  <a:lnTo>
                    <a:pt x="3336" y="245"/>
                  </a:lnTo>
                  <a:lnTo>
                    <a:pt x="3133" y="82"/>
                  </a:lnTo>
                  <a:lnTo>
                    <a:pt x="3011" y="4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105"/>
            <p:cNvSpPr/>
            <p:nvPr/>
          </p:nvSpPr>
          <p:spPr>
            <a:xfrm>
              <a:off x="8444093" y="1206543"/>
              <a:ext cx="169394" cy="160105"/>
            </a:xfrm>
            <a:custGeom>
              <a:rect b="b" l="l" r="r" t="t"/>
              <a:pathLst>
                <a:path extrusionOk="0" h="3499" w="3702">
                  <a:moveTo>
                    <a:pt x="2197" y="1"/>
                  </a:moveTo>
                  <a:lnTo>
                    <a:pt x="1912" y="41"/>
                  </a:lnTo>
                  <a:lnTo>
                    <a:pt x="1668" y="41"/>
                  </a:lnTo>
                  <a:lnTo>
                    <a:pt x="1424" y="123"/>
                  </a:lnTo>
                  <a:lnTo>
                    <a:pt x="1180" y="204"/>
                  </a:lnTo>
                  <a:lnTo>
                    <a:pt x="936" y="326"/>
                  </a:lnTo>
                  <a:lnTo>
                    <a:pt x="692" y="489"/>
                  </a:lnTo>
                  <a:lnTo>
                    <a:pt x="488" y="692"/>
                  </a:lnTo>
                  <a:lnTo>
                    <a:pt x="285" y="936"/>
                  </a:lnTo>
                  <a:lnTo>
                    <a:pt x="163" y="1180"/>
                  </a:lnTo>
                  <a:lnTo>
                    <a:pt x="41" y="1465"/>
                  </a:lnTo>
                  <a:lnTo>
                    <a:pt x="0" y="1750"/>
                  </a:lnTo>
                  <a:lnTo>
                    <a:pt x="41" y="2035"/>
                  </a:lnTo>
                  <a:lnTo>
                    <a:pt x="81" y="2360"/>
                  </a:lnTo>
                  <a:lnTo>
                    <a:pt x="203" y="2645"/>
                  </a:lnTo>
                  <a:lnTo>
                    <a:pt x="366" y="2889"/>
                  </a:lnTo>
                  <a:lnTo>
                    <a:pt x="570" y="3092"/>
                  </a:lnTo>
                  <a:lnTo>
                    <a:pt x="814" y="3255"/>
                  </a:lnTo>
                  <a:lnTo>
                    <a:pt x="1058" y="3377"/>
                  </a:lnTo>
                  <a:lnTo>
                    <a:pt x="1342" y="3458"/>
                  </a:lnTo>
                  <a:lnTo>
                    <a:pt x="1627" y="3499"/>
                  </a:lnTo>
                  <a:lnTo>
                    <a:pt x="1912" y="3499"/>
                  </a:lnTo>
                  <a:lnTo>
                    <a:pt x="2197" y="3417"/>
                  </a:lnTo>
                  <a:lnTo>
                    <a:pt x="2481" y="3295"/>
                  </a:lnTo>
                  <a:lnTo>
                    <a:pt x="2725" y="3133"/>
                  </a:lnTo>
                  <a:lnTo>
                    <a:pt x="2969" y="2929"/>
                  </a:lnTo>
                  <a:lnTo>
                    <a:pt x="3173" y="2726"/>
                  </a:lnTo>
                  <a:lnTo>
                    <a:pt x="3376" y="2441"/>
                  </a:lnTo>
                  <a:lnTo>
                    <a:pt x="3539" y="2157"/>
                  </a:lnTo>
                  <a:lnTo>
                    <a:pt x="3620" y="1872"/>
                  </a:lnTo>
                  <a:lnTo>
                    <a:pt x="3702" y="1587"/>
                  </a:lnTo>
                  <a:lnTo>
                    <a:pt x="3702" y="1343"/>
                  </a:lnTo>
                  <a:lnTo>
                    <a:pt x="3661" y="1099"/>
                  </a:lnTo>
                  <a:lnTo>
                    <a:pt x="3580" y="855"/>
                  </a:lnTo>
                  <a:lnTo>
                    <a:pt x="3498" y="652"/>
                  </a:lnTo>
                  <a:lnTo>
                    <a:pt x="3335" y="489"/>
                  </a:lnTo>
                  <a:lnTo>
                    <a:pt x="3173" y="326"/>
                  </a:lnTo>
                  <a:lnTo>
                    <a:pt x="2969" y="204"/>
                  </a:lnTo>
                  <a:lnTo>
                    <a:pt x="2725" y="123"/>
                  </a:lnTo>
                  <a:lnTo>
                    <a:pt x="2441" y="41"/>
                  </a:lnTo>
                  <a:lnTo>
                    <a:pt x="219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105"/>
            <p:cNvSpPr/>
            <p:nvPr/>
          </p:nvSpPr>
          <p:spPr>
            <a:xfrm>
              <a:off x="8535287" y="1236332"/>
              <a:ext cx="18623" cy="18669"/>
            </a:xfrm>
            <a:custGeom>
              <a:rect b="b" l="l" r="r" t="t"/>
              <a:pathLst>
                <a:path extrusionOk="0" h="408" w="407">
                  <a:moveTo>
                    <a:pt x="122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204" y="407"/>
                  </a:lnTo>
                  <a:lnTo>
                    <a:pt x="285" y="367"/>
                  </a:lnTo>
                  <a:lnTo>
                    <a:pt x="366" y="326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23"/>
                  </a:lnTo>
                  <a:lnTo>
                    <a:pt x="36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105"/>
            <p:cNvSpPr/>
            <p:nvPr/>
          </p:nvSpPr>
          <p:spPr>
            <a:xfrm>
              <a:off x="8492458" y="1241914"/>
              <a:ext cx="18669" cy="18669"/>
            </a:xfrm>
            <a:custGeom>
              <a:rect b="b" l="l" r="r" t="t"/>
              <a:pathLst>
                <a:path extrusionOk="0" h="408" w="408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67"/>
                  </a:lnTo>
                  <a:lnTo>
                    <a:pt x="82" y="407"/>
                  </a:lnTo>
                  <a:lnTo>
                    <a:pt x="285" y="407"/>
                  </a:lnTo>
                  <a:lnTo>
                    <a:pt x="367" y="367"/>
                  </a:lnTo>
                  <a:lnTo>
                    <a:pt x="407" y="285"/>
                  </a:lnTo>
                  <a:lnTo>
                    <a:pt x="407" y="204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326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105"/>
            <p:cNvSpPr/>
            <p:nvPr/>
          </p:nvSpPr>
          <p:spPr>
            <a:xfrm>
              <a:off x="8477587" y="1290326"/>
              <a:ext cx="16793" cy="18623"/>
            </a:xfrm>
            <a:custGeom>
              <a:rect b="b" l="l" r="r" t="t"/>
              <a:pathLst>
                <a:path extrusionOk="0" h="407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6" y="285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105"/>
            <p:cNvSpPr/>
            <p:nvPr/>
          </p:nvSpPr>
          <p:spPr>
            <a:xfrm>
              <a:off x="8516664" y="1318238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22" y="0"/>
                  </a:moveTo>
                  <a:lnTo>
                    <a:pt x="41" y="41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122" y="366"/>
                  </a:lnTo>
                  <a:lnTo>
                    <a:pt x="204" y="407"/>
                  </a:lnTo>
                  <a:lnTo>
                    <a:pt x="285" y="366"/>
                  </a:lnTo>
                  <a:lnTo>
                    <a:pt x="326" y="326"/>
                  </a:lnTo>
                  <a:lnTo>
                    <a:pt x="367" y="244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41"/>
                  </a:lnTo>
                  <a:lnTo>
                    <a:pt x="28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105"/>
            <p:cNvSpPr/>
            <p:nvPr/>
          </p:nvSpPr>
          <p:spPr>
            <a:xfrm>
              <a:off x="8561324" y="1280991"/>
              <a:ext cx="16793" cy="16793"/>
            </a:xfrm>
            <a:custGeom>
              <a:rect b="b" l="l" r="r" t="t"/>
              <a:pathLst>
                <a:path extrusionOk="0" h="367" w="367">
                  <a:moveTo>
                    <a:pt x="82" y="1"/>
                  </a:moveTo>
                  <a:lnTo>
                    <a:pt x="41" y="41"/>
                  </a:lnTo>
                  <a:lnTo>
                    <a:pt x="1" y="123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245" y="367"/>
                  </a:lnTo>
                  <a:lnTo>
                    <a:pt x="326" y="326"/>
                  </a:lnTo>
                  <a:lnTo>
                    <a:pt x="367" y="245"/>
                  </a:lnTo>
                  <a:lnTo>
                    <a:pt x="367" y="16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105"/>
            <p:cNvSpPr/>
            <p:nvPr/>
          </p:nvSpPr>
          <p:spPr>
            <a:xfrm>
              <a:off x="8522247" y="1271702"/>
              <a:ext cx="16793" cy="18669"/>
            </a:xfrm>
            <a:custGeom>
              <a:rect b="b" l="l" r="r" t="t"/>
              <a:pathLst>
                <a:path extrusionOk="0" h="408" w="367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0" y="285"/>
                  </a:lnTo>
                  <a:lnTo>
                    <a:pt x="41" y="326"/>
                  </a:lnTo>
                  <a:lnTo>
                    <a:pt x="82" y="407"/>
                  </a:lnTo>
                  <a:lnTo>
                    <a:pt x="245" y="407"/>
                  </a:lnTo>
                  <a:lnTo>
                    <a:pt x="326" y="326"/>
                  </a:lnTo>
                  <a:lnTo>
                    <a:pt x="367" y="285"/>
                  </a:lnTo>
                  <a:lnTo>
                    <a:pt x="367" y="204"/>
                  </a:lnTo>
                  <a:lnTo>
                    <a:pt x="367" y="122"/>
                  </a:lnTo>
                  <a:lnTo>
                    <a:pt x="326" y="82"/>
                  </a:lnTo>
                  <a:lnTo>
                    <a:pt x="245" y="41"/>
                  </a:lnTo>
                  <a:lnTo>
                    <a:pt x="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877" name="Google Shape;2877;p105"/>
          <p:cNvSpPr/>
          <p:nvPr/>
        </p:nvSpPr>
        <p:spPr>
          <a:xfrm>
            <a:off x="3880866" y="477360"/>
            <a:ext cx="303418" cy="305294"/>
          </a:xfrm>
          <a:custGeom>
            <a:rect b="b" l="l" r="r" t="t"/>
            <a:pathLst>
              <a:path extrusionOk="0" h="6672" w="6631">
                <a:moveTo>
                  <a:pt x="3742" y="0"/>
                </a:moveTo>
                <a:lnTo>
                  <a:pt x="2766" y="41"/>
                </a:lnTo>
                <a:lnTo>
                  <a:pt x="2685" y="41"/>
                </a:lnTo>
                <a:lnTo>
                  <a:pt x="2603" y="82"/>
                </a:lnTo>
                <a:lnTo>
                  <a:pt x="2563" y="163"/>
                </a:lnTo>
                <a:lnTo>
                  <a:pt x="2563" y="244"/>
                </a:lnTo>
                <a:lnTo>
                  <a:pt x="2603" y="2644"/>
                </a:lnTo>
                <a:lnTo>
                  <a:pt x="203" y="2685"/>
                </a:lnTo>
                <a:lnTo>
                  <a:pt x="122" y="2685"/>
                </a:lnTo>
                <a:lnTo>
                  <a:pt x="41" y="2726"/>
                </a:lnTo>
                <a:lnTo>
                  <a:pt x="0" y="2807"/>
                </a:lnTo>
                <a:lnTo>
                  <a:pt x="0" y="2848"/>
                </a:lnTo>
                <a:lnTo>
                  <a:pt x="0" y="3905"/>
                </a:lnTo>
                <a:lnTo>
                  <a:pt x="41" y="3987"/>
                </a:lnTo>
                <a:lnTo>
                  <a:pt x="81" y="4068"/>
                </a:lnTo>
                <a:lnTo>
                  <a:pt x="325" y="4068"/>
                </a:lnTo>
                <a:lnTo>
                  <a:pt x="366" y="4027"/>
                </a:lnTo>
                <a:lnTo>
                  <a:pt x="529" y="4027"/>
                </a:lnTo>
                <a:lnTo>
                  <a:pt x="1139" y="3987"/>
                </a:lnTo>
                <a:lnTo>
                  <a:pt x="2603" y="3987"/>
                </a:lnTo>
                <a:lnTo>
                  <a:pt x="2644" y="6468"/>
                </a:lnTo>
                <a:lnTo>
                  <a:pt x="2644" y="6549"/>
                </a:lnTo>
                <a:lnTo>
                  <a:pt x="2685" y="6590"/>
                </a:lnTo>
                <a:lnTo>
                  <a:pt x="2766" y="6630"/>
                </a:lnTo>
                <a:lnTo>
                  <a:pt x="2847" y="6671"/>
                </a:lnTo>
                <a:lnTo>
                  <a:pt x="3864" y="6671"/>
                </a:lnTo>
                <a:lnTo>
                  <a:pt x="3946" y="6630"/>
                </a:lnTo>
                <a:lnTo>
                  <a:pt x="3986" y="6590"/>
                </a:lnTo>
                <a:lnTo>
                  <a:pt x="4068" y="6508"/>
                </a:lnTo>
                <a:lnTo>
                  <a:pt x="4027" y="6346"/>
                </a:lnTo>
                <a:lnTo>
                  <a:pt x="3986" y="6305"/>
                </a:lnTo>
                <a:lnTo>
                  <a:pt x="3905" y="6264"/>
                </a:lnTo>
                <a:lnTo>
                  <a:pt x="4027" y="6305"/>
                </a:lnTo>
                <a:lnTo>
                  <a:pt x="4027" y="6264"/>
                </a:lnTo>
                <a:lnTo>
                  <a:pt x="3986" y="6102"/>
                </a:lnTo>
                <a:lnTo>
                  <a:pt x="3986" y="5492"/>
                </a:lnTo>
                <a:lnTo>
                  <a:pt x="3946" y="3987"/>
                </a:lnTo>
                <a:lnTo>
                  <a:pt x="6508" y="3987"/>
                </a:lnTo>
                <a:lnTo>
                  <a:pt x="6549" y="3946"/>
                </a:lnTo>
                <a:lnTo>
                  <a:pt x="6630" y="3864"/>
                </a:lnTo>
                <a:lnTo>
                  <a:pt x="6630" y="3783"/>
                </a:lnTo>
                <a:lnTo>
                  <a:pt x="6630" y="2766"/>
                </a:lnTo>
                <a:lnTo>
                  <a:pt x="6590" y="2726"/>
                </a:lnTo>
                <a:lnTo>
                  <a:pt x="6549" y="2644"/>
                </a:lnTo>
                <a:lnTo>
                  <a:pt x="6508" y="2604"/>
                </a:lnTo>
                <a:lnTo>
                  <a:pt x="3946" y="2604"/>
                </a:lnTo>
                <a:lnTo>
                  <a:pt x="3946" y="204"/>
                </a:lnTo>
                <a:lnTo>
                  <a:pt x="3946" y="122"/>
                </a:lnTo>
                <a:lnTo>
                  <a:pt x="3905" y="82"/>
                </a:lnTo>
                <a:lnTo>
                  <a:pt x="3824" y="41"/>
                </a:lnTo>
                <a:lnTo>
                  <a:pt x="3742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78" name="Google Shape;2878;p105"/>
          <p:cNvSpPr/>
          <p:nvPr/>
        </p:nvSpPr>
        <p:spPr>
          <a:xfrm>
            <a:off x="5521740" y="4132834"/>
            <a:ext cx="303418" cy="303418"/>
          </a:xfrm>
          <a:custGeom>
            <a:rect b="b" l="l" r="r" t="t"/>
            <a:pathLst>
              <a:path extrusionOk="0" h="6631" w="6631">
                <a:moveTo>
                  <a:pt x="2685" y="1"/>
                </a:moveTo>
                <a:lnTo>
                  <a:pt x="2604" y="41"/>
                </a:lnTo>
                <a:lnTo>
                  <a:pt x="2563" y="123"/>
                </a:lnTo>
                <a:lnTo>
                  <a:pt x="2563" y="204"/>
                </a:lnTo>
                <a:lnTo>
                  <a:pt x="2604" y="2604"/>
                </a:lnTo>
                <a:lnTo>
                  <a:pt x="204" y="2645"/>
                </a:lnTo>
                <a:lnTo>
                  <a:pt x="123" y="2645"/>
                </a:lnTo>
                <a:lnTo>
                  <a:pt x="41" y="2685"/>
                </a:lnTo>
                <a:lnTo>
                  <a:pt x="1" y="2767"/>
                </a:lnTo>
                <a:lnTo>
                  <a:pt x="1" y="2807"/>
                </a:lnTo>
                <a:lnTo>
                  <a:pt x="1" y="3865"/>
                </a:lnTo>
                <a:lnTo>
                  <a:pt x="1" y="3946"/>
                </a:lnTo>
                <a:lnTo>
                  <a:pt x="82" y="4028"/>
                </a:lnTo>
                <a:lnTo>
                  <a:pt x="285" y="4028"/>
                </a:lnTo>
                <a:lnTo>
                  <a:pt x="367" y="3987"/>
                </a:lnTo>
                <a:lnTo>
                  <a:pt x="529" y="3987"/>
                </a:lnTo>
                <a:lnTo>
                  <a:pt x="1099" y="3946"/>
                </a:lnTo>
                <a:lnTo>
                  <a:pt x="2604" y="3946"/>
                </a:lnTo>
                <a:lnTo>
                  <a:pt x="2645" y="6427"/>
                </a:lnTo>
                <a:lnTo>
                  <a:pt x="2645" y="6509"/>
                </a:lnTo>
                <a:lnTo>
                  <a:pt x="2685" y="6549"/>
                </a:lnTo>
                <a:lnTo>
                  <a:pt x="2767" y="6590"/>
                </a:lnTo>
                <a:lnTo>
                  <a:pt x="2848" y="6631"/>
                </a:lnTo>
                <a:lnTo>
                  <a:pt x="3865" y="6631"/>
                </a:lnTo>
                <a:lnTo>
                  <a:pt x="3946" y="6590"/>
                </a:lnTo>
                <a:lnTo>
                  <a:pt x="3987" y="6590"/>
                </a:lnTo>
                <a:lnTo>
                  <a:pt x="4068" y="6468"/>
                </a:lnTo>
                <a:lnTo>
                  <a:pt x="4028" y="6305"/>
                </a:lnTo>
                <a:lnTo>
                  <a:pt x="4028" y="6224"/>
                </a:lnTo>
                <a:lnTo>
                  <a:pt x="3987" y="6061"/>
                </a:lnTo>
                <a:lnTo>
                  <a:pt x="3987" y="5451"/>
                </a:lnTo>
                <a:lnTo>
                  <a:pt x="3946" y="3946"/>
                </a:lnTo>
                <a:lnTo>
                  <a:pt x="6509" y="3946"/>
                </a:lnTo>
                <a:lnTo>
                  <a:pt x="6550" y="3906"/>
                </a:lnTo>
                <a:lnTo>
                  <a:pt x="6590" y="3824"/>
                </a:lnTo>
                <a:lnTo>
                  <a:pt x="6631" y="3743"/>
                </a:lnTo>
                <a:lnTo>
                  <a:pt x="6631" y="2767"/>
                </a:lnTo>
                <a:lnTo>
                  <a:pt x="6590" y="2685"/>
                </a:lnTo>
                <a:lnTo>
                  <a:pt x="6550" y="2604"/>
                </a:lnTo>
                <a:lnTo>
                  <a:pt x="6509" y="2563"/>
                </a:lnTo>
                <a:lnTo>
                  <a:pt x="3946" y="2563"/>
                </a:lnTo>
                <a:lnTo>
                  <a:pt x="3946" y="163"/>
                </a:lnTo>
                <a:lnTo>
                  <a:pt x="3946" y="123"/>
                </a:lnTo>
                <a:lnTo>
                  <a:pt x="3906" y="41"/>
                </a:lnTo>
                <a:lnTo>
                  <a:pt x="3824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79" name="Google Shape;2879;p105"/>
          <p:cNvSpPr/>
          <p:nvPr/>
        </p:nvSpPr>
        <p:spPr>
          <a:xfrm>
            <a:off x="215042" y="2282543"/>
            <a:ext cx="85658" cy="85658"/>
          </a:xfrm>
          <a:custGeom>
            <a:rect b="b" l="l" r="r" t="t"/>
            <a:pathLst>
              <a:path extrusionOk="0" h="1872" w="1872">
                <a:moveTo>
                  <a:pt x="733" y="1"/>
                </a:moveTo>
                <a:lnTo>
                  <a:pt x="489" y="82"/>
                </a:lnTo>
                <a:lnTo>
                  <a:pt x="286" y="245"/>
                </a:lnTo>
                <a:lnTo>
                  <a:pt x="123" y="448"/>
                </a:lnTo>
                <a:lnTo>
                  <a:pt x="1" y="692"/>
                </a:lnTo>
                <a:lnTo>
                  <a:pt x="1" y="936"/>
                </a:lnTo>
                <a:lnTo>
                  <a:pt x="41" y="1221"/>
                </a:lnTo>
                <a:lnTo>
                  <a:pt x="164" y="1424"/>
                </a:lnTo>
                <a:lnTo>
                  <a:pt x="245" y="1587"/>
                </a:lnTo>
                <a:lnTo>
                  <a:pt x="367" y="1668"/>
                </a:lnTo>
                <a:lnTo>
                  <a:pt x="489" y="1750"/>
                </a:lnTo>
                <a:lnTo>
                  <a:pt x="652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0"/>
                </a:lnTo>
                <a:lnTo>
                  <a:pt x="154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3"/>
                </a:lnTo>
                <a:lnTo>
                  <a:pt x="1831" y="651"/>
                </a:lnTo>
                <a:lnTo>
                  <a:pt x="1750" y="489"/>
                </a:lnTo>
                <a:lnTo>
                  <a:pt x="1669" y="367"/>
                </a:lnTo>
                <a:lnTo>
                  <a:pt x="1546" y="245"/>
                </a:lnTo>
                <a:lnTo>
                  <a:pt x="1302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80" name="Google Shape;2880;p105"/>
          <p:cNvSpPr/>
          <p:nvPr/>
        </p:nvSpPr>
        <p:spPr>
          <a:xfrm>
            <a:off x="6247071" y="784497"/>
            <a:ext cx="85704" cy="85658"/>
          </a:xfrm>
          <a:custGeom>
            <a:rect b="b" l="l" r="r" t="t"/>
            <a:pathLst>
              <a:path extrusionOk="0" h="1872" w="1873">
                <a:moveTo>
                  <a:pt x="733" y="1"/>
                </a:moveTo>
                <a:lnTo>
                  <a:pt x="489" y="82"/>
                </a:lnTo>
                <a:lnTo>
                  <a:pt x="245" y="245"/>
                </a:lnTo>
                <a:lnTo>
                  <a:pt x="82" y="448"/>
                </a:lnTo>
                <a:lnTo>
                  <a:pt x="1" y="692"/>
                </a:lnTo>
                <a:lnTo>
                  <a:pt x="1" y="936"/>
                </a:lnTo>
                <a:lnTo>
                  <a:pt x="42" y="1221"/>
                </a:lnTo>
                <a:lnTo>
                  <a:pt x="123" y="1424"/>
                </a:lnTo>
                <a:lnTo>
                  <a:pt x="245" y="1546"/>
                </a:lnTo>
                <a:lnTo>
                  <a:pt x="367" y="1668"/>
                </a:lnTo>
                <a:lnTo>
                  <a:pt x="489" y="1750"/>
                </a:lnTo>
                <a:lnTo>
                  <a:pt x="611" y="1831"/>
                </a:lnTo>
                <a:lnTo>
                  <a:pt x="774" y="1872"/>
                </a:lnTo>
                <a:lnTo>
                  <a:pt x="1099" y="1872"/>
                </a:lnTo>
                <a:lnTo>
                  <a:pt x="1262" y="1831"/>
                </a:lnTo>
                <a:lnTo>
                  <a:pt x="1384" y="1791"/>
                </a:lnTo>
                <a:lnTo>
                  <a:pt x="1506" y="1709"/>
                </a:lnTo>
                <a:lnTo>
                  <a:pt x="1628" y="1587"/>
                </a:lnTo>
                <a:lnTo>
                  <a:pt x="1750" y="1465"/>
                </a:lnTo>
                <a:lnTo>
                  <a:pt x="1831" y="1302"/>
                </a:lnTo>
                <a:lnTo>
                  <a:pt x="1872" y="1140"/>
                </a:lnTo>
                <a:lnTo>
                  <a:pt x="1872" y="977"/>
                </a:lnTo>
                <a:lnTo>
                  <a:pt x="1872" y="774"/>
                </a:lnTo>
                <a:lnTo>
                  <a:pt x="1791" y="652"/>
                </a:lnTo>
                <a:lnTo>
                  <a:pt x="1750" y="489"/>
                </a:lnTo>
                <a:lnTo>
                  <a:pt x="1669" y="367"/>
                </a:lnTo>
                <a:lnTo>
                  <a:pt x="1547" y="245"/>
                </a:lnTo>
                <a:lnTo>
                  <a:pt x="1303" y="82"/>
                </a:lnTo>
                <a:lnTo>
                  <a:pt x="977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theme" Target="../theme/theme12.xml"/><Relationship Id="rId14" Type="http://schemas.openxmlformats.org/officeDocument/2006/relationships/slideLayout" Target="../slideLayouts/slideLayout1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10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32.xml"/><Relationship Id="rId22" Type="http://schemas.openxmlformats.org/officeDocument/2006/relationships/slideLayout" Target="../slideLayouts/slideLayout234.xml"/><Relationship Id="rId21" Type="http://schemas.openxmlformats.org/officeDocument/2006/relationships/slideLayout" Target="../slideLayouts/slideLayout233.xml"/><Relationship Id="rId24" Type="http://schemas.openxmlformats.org/officeDocument/2006/relationships/slideLayout" Target="../slideLayouts/slideLayout236.xml"/><Relationship Id="rId23" Type="http://schemas.openxmlformats.org/officeDocument/2006/relationships/slideLayout" Target="../slideLayouts/slideLayout235.xml"/><Relationship Id="rId1" Type="http://schemas.openxmlformats.org/officeDocument/2006/relationships/slideLayout" Target="../slideLayouts/slideLayout213.xml"/><Relationship Id="rId2" Type="http://schemas.openxmlformats.org/officeDocument/2006/relationships/slideLayout" Target="../slideLayouts/slideLayout214.xml"/><Relationship Id="rId3" Type="http://schemas.openxmlformats.org/officeDocument/2006/relationships/slideLayout" Target="../slideLayouts/slideLayout215.xml"/><Relationship Id="rId4" Type="http://schemas.openxmlformats.org/officeDocument/2006/relationships/slideLayout" Target="../slideLayouts/slideLayout216.xml"/><Relationship Id="rId9" Type="http://schemas.openxmlformats.org/officeDocument/2006/relationships/slideLayout" Target="../slideLayouts/slideLayout221.xml"/><Relationship Id="rId26" Type="http://schemas.openxmlformats.org/officeDocument/2006/relationships/slideLayout" Target="../slideLayouts/slideLayout238.xml"/><Relationship Id="rId25" Type="http://schemas.openxmlformats.org/officeDocument/2006/relationships/slideLayout" Target="../slideLayouts/slideLayout237.xml"/><Relationship Id="rId28" Type="http://schemas.openxmlformats.org/officeDocument/2006/relationships/slideLayout" Target="../slideLayouts/slideLayout240.xml"/><Relationship Id="rId27" Type="http://schemas.openxmlformats.org/officeDocument/2006/relationships/slideLayout" Target="../slideLayouts/slideLayout239.xml"/><Relationship Id="rId5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18.xml"/><Relationship Id="rId29" Type="http://schemas.openxmlformats.org/officeDocument/2006/relationships/slideLayout" Target="../slideLayouts/slideLayout241.xml"/><Relationship Id="rId7" Type="http://schemas.openxmlformats.org/officeDocument/2006/relationships/slideLayout" Target="../slideLayouts/slideLayout219.xml"/><Relationship Id="rId8" Type="http://schemas.openxmlformats.org/officeDocument/2006/relationships/slideLayout" Target="../slideLayouts/slideLayout220.xml"/><Relationship Id="rId31" Type="http://schemas.openxmlformats.org/officeDocument/2006/relationships/theme" Target="../theme/theme7.xml"/><Relationship Id="rId30" Type="http://schemas.openxmlformats.org/officeDocument/2006/relationships/slideLayout" Target="../slideLayouts/slideLayout242.xml"/><Relationship Id="rId11" Type="http://schemas.openxmlformats.org/officeDocument/2006/relationships/slideLayout" Target="../slideLayouts/slideLayout223.xml"/><Relationship Id="rId10" Type="http://schemas.openxmlformats.org/officeDocument/2006/relationships/slideLayout" Target="../slideLayouts/slideLayout222.xml"/><Relationship Id="rId13" Type="http://schemas.openxmlformats.org/officeDocument/2006/relationships/slideLayout" Target="../slideLayouts/slideLayout225.xml"/><Relationship Id="rId12" Type="http://schemas.openxmlformats.org/officeDocument/2006/relationships/slideLayout" Target="../slideLayouts/slideLayout224.xml"/><Relationship Id="rId15" Type="http://schemas.openxmlformats.org/officeDocument/2006/relationships/slideLayout" Target="../slideLayouts/slideLayout227.xml"/><Relationship Id="rId14" Type="http://schemas.openxmlformats.org/officeDocument/2006/relationships/slideLayout" Target="../slideLayouts/slideLayout226.xml"/><Relationship Id="rId17" Type="http://schemas.openxmlformats.org/officeDocument/2006/relationships/slideLayout" Target="../slideLayouts/slideLayout229.xml"/><Relationship Id="rId16" Type="http://schemas.openxmlformats.org/officeDocument/2006/relationships/slideLayout" Target="../slideLayouts/slideLayout228.xml"/><Relationship Id="rId19" Type="http://schemas.openxmlformats.org/officeDocument/2006/relationships/slideLayout" Target="../slideLayouts/slideLayout231.xml"/><Relationship Id="rId18" Type="http://schemas.openxmlformats.org/officeDocument/2006/relationships/slideLayout" Target="../slideLayouts/slideLayout230.xml"/></Relationships>
</file>

<file path=ppt/slideMasters/_rels/slideMaster11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62.xml"/><Relationship Id="rId22" Type="http://schemas.openxmlformats.org/officeDocument/2006/relationships/slideLayout" Target="../slideLayouts/slideLayout264.xml"/><Relationship Id="rId21" Type="http://schemas.openxmlformats.org/officeDocument/2006/relationships/slideLayout" Target="../slideLayouts/slideLayout263.xml"/><Relationship Id="rId24" Type="http://schemas.openxmlformats.org/officeDocument/2006/relationships/slideLayout" Target="../slideLayouts/slideLayout266.xml"/><Relationship Id="rId23" Type="http://schemas.openxmlformats.org/officeDocument/2006/relationships/slideLayout" Target="../slideLayouts/slideLayout265.xml"/><Relationship Id="rId1" Type="http://schemas.openxmlformats.org/officeDocument/2006/relationships/slideLayout" Target="../slideLayouts/slideLayout243.xml"/><Relationship Id="rId2" Type="http://schemas.openxmlformats.org/officeDocument/2006/relationships/slideLayout" Target="../slideLayouts/slideLayout244.xml"/><Relationship Id="rId3" Type="http://schemas.openxmlformats.org/officeDocument/2006/relationships/slideLayout" Target="../slideLayouts/slideLayout245.xml"/><Relationship Id="rId4" Type="http://schemas.openxmlformats.org/officeDocument/2006/relationships/slideLayout" Target="../slideLayouts/slideLayout246.xml"/><Relationship Id="rId9" Type="http://schemas.openxmlformats.org/officeDocument/2006/relationships/slideLayout" Target="../slideLayouts/slideLayout251.xml"/><Relationship Id="rId26" Type="http://schemas.openxmlformats.org/officeDocument/2006/relationships/slideLayout" Target="../slideLayouts/slideLayout268.xml"/><Relationship Id="rId25" Type="http://schemas.openxmlformats.org/officeDocument/2006/relationships/slideLayout" Target="../slideLayouts/slideLayout267.xml"/><Relationship Id="rId28" Type="http://schemas.openxmlformats.org/officeDocument/2006/relationships/slideLayout" Target="../slideLayouts/slideLayout270.xml"/><Relationship Id="rId27" Type="http://schemas.openxmlformats.org/officeDocument/2006/relationships/slideLayout" Target="../slideLayouts/slideLayout269.xml"/><Relationship Id="rId5" Type="http://schemas.openxmlformats.org/officeDocument/2006/relationships/slideLayout" Target="../slideLayouts/slideLayout247.xml"/><Relationship Id="rId6" Type="http://schemas.openxmlformats.org/officeDocument/2006/relationships/slideLayout" Target="../slideLayouts/slideLayout248.xml"/><Relationship Id="rId29" Type="http://schemas.openxmlformats.org/officeDocument/2006/relationships/slideLayout" Target="../slideLayouts/slideLayout271.xml"/><Relationship Id="rId7" Type="http://schemas.openxmlformats.org/officeDocument/2006/relationships/slideLayout" Target="../slideLayouts/slideLayout249.xml"/><Relationship Id="rId8" Type="http://schemas.openxmlformats.org/officeDocument/2006/relationships/slideLayout" Target="../slideLayouts/slideLayout250.xml"/><Relationship Id="rId31" Type="http://schemas.openxmlformats.org/officeDocument/2006/relationships/theme" Target="../theme/theme10.xml"/><Relationship Id="rId30" Type="http://schemas.openxmlformats.org/officeDocument/2006/relationships/slideLayout" Target="../slideLayouts/slideLayout272.xml"/><Relationship Id="rId11" Type="http://schemas.openxmlformats.org/officeDocument/2006/relationships/slideLayout" Target="../slideLayouts/slideLayout253.xml"/><Relationship Id="rId10" Type="http://schemas.openxmlformats.org/officeDocument/2006/relationships/slideLayout" Target="../slideLayouts/slideLayout252.xml"/><Relationship Id="rId13" Type="http://schemas.openxmlformats.org/officeDocument/2006/relationships/slideLayout" Target="../slideLayouts/slideLayout255.xml"/><Relationship Id="rId12" Type="http://schemas.openxmlformats.org/officeDocument/2006/relationships/slideLayout" Target="../slideLayouts/slideLayout254.xml"/><Relationship Id="rId15" Type="http://schemas.openxmlformats.org/officeDocument/2006/relationships/slideLayout" Target="../slideLayouts/slideLayout257.xml"/><Relationship Id="rId14" Type="http://schemas.openxmlformats.org/officeDocument/2006/relationships/slideLayout" Target="../slideLayouts/slideLayout256.xml"/><Relationship Id="rId17" Type="http://schemas.openxmlformats.org/officeDocument/2006/relationships/slideLayout" Target="../slideLayouts/slideLayout259.xml"/><Relationship Id="rId16" Type="http://schemas.openxmlformats.org/officeDocument/2006/relationships/slideLayout" Target="../slideLayouts/slideLayout258.xml"/><Relationship Id="rId19" Type="http://schemas.openxmlformats.org/officeDocument/2006/relationships/slideLayout" Target="../slideLayouts/slideLayout261.xml"/><Relationship Id="rId18" Type="http://schemas.openxmlformats.org/officeDocument/2006/relationships/slideLayout" Target="../slideLayouts/slideLayout260.xml"/></Relationships>
</file>

<file path=ppt/slideMasters/_rels/slideMaster12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92.xml"/><Relationship Id="rId22" Type="http://schemas.openxmlformats.org/officeDocument/2006/relationships/slideLayout" Target="../slideLayouts/slideLayout294.xml"/><Relationship Id="rId21" Type="http://schemas.openxmlformats.org/officeDocument/2006/relationships/slideLayout" Target="../slideLayouts/slideLayout293.xml"/><Relationship Id="rId24" Type="http://schemas.openxmlformats.org/officeDocument/2006/relationships/slideLayout" Target="../slideLayouts/slideLayout296.xml"/><Relationship Id="rId23" Type="http://schemas.openxmlformats.org/officeDocument/2006/relationships/slideLayout" Target="../slideLayouts/slideLayout295.xml"/><Relationship Id="rId1" Type="http://schemas.openxmlformats.org/officeDocument/2006/relationships/slideLayout" Target="../slideLayouts/slideLayout273.xml"/><Relationship Id="rId2" Type="http://schemas.openxmlformats.org/officeDocument/2006/relationships/slideLayout" Target="../slideLayouts/slideLayout274.xml"/><Relationship Id="rId3" Type="http://schemas.openxmlformats.org/officeDocument/2006/relationships/slideLayout" Target="../slideLayouts/slideLayout275.xml"/><Relationship Id="rId4" Type="http://schemas.openxmlformats.org/officeDocument/2006/relationships/slideLayout" Target="../slideLayouts/slideLayout276.xml"/><Relationship Id="rId9" Type="http://schemas.openxmlformats.org/officeDocument/2006/relationships/slideLayout" Target="../slideLayouts/slideLayout281.xml"/><Relationship Id="rId26" Type="http://schemas.openxmlformats.org/officeDocument/2006/relationships/slideLayout" Target="../slideLayouts/slideLayout298.xml"/><Relationship Id="rId25" Type="http://schemas.openxmlformats.org/officeDocument/2006/relationships/slideLayout" Target="../slideLayouts/slideLayout297.xml"/><Relationship Id="rId28" Type="http://schemas.openxmlformats.org/officeDocument/2006/relationships/slideLayout" Target="../slideLayouts/slideLayout300.xml"/><Relationship Id="rId27" Type="http://schemas.openxmlformats.org/officeDocument/2006/relationships/slideLayout" Target="../slideLayouts/slideLayout299.xml"/><Relationship Id="rId5" Type="http://schemas.openxmlformats.org/officeDocument/2006/relationships/slideLayout" Target="../slideLayouts/slideLayout277.xml"/><Relationship Id="rId6" Type="http://schemas.openxmlformats.org/officeDocument/2006/relationships/slideLayout" Target="../slideLayouts/slideLayout278.xml"/><Relationship Id="rId29" Type="http://schemas.openxmlformats.org/officeDocument/2006/relationships/slideLayout" Target="../slideLayouts/slideLayout301.xml"/><Relationship Id="rId7" Type="http://schemas.openxmlformats.org/officeDocument/2006/relationships/slideLayout" Target="../slideLayouts/slideLayout279.xml"/><Relationship Id="rId8" Type="http://schemas.openxmlformats.org/officeDocument/2006/relationships/slideLayout" Target="../slideLayouts/slideLayout280.xml"/><Relationship Id="rId31" Type="http://schemas.openxmlformats.org/officeDocument/2006/relationships/theme" Target="../theme/theme4.xml"/><Relationship Id="rId30" Type="http://schemas.openxmlformats.org/officeDocument/2006/relationships/slideLayout" Target="../slideLayouts/slideLayout302.xml"/><Relationship Id="rId11" Type="http://schemas.openxmlformats.org/officeDocument/2006/relationships/slideLayout" Target="../slideLayouts/slideLayout283.xml"/><Relationship Id="rId10" Type="http://schemas.openxmlformats.org/officeDocument/2006/relationships/slideLayout" Target="../slideLayouts/slideLayout282.xml"/><Relationship Id="rId13" Type="http://schemas.openxmlformats.org/officeDocument/2006/relationships/slideLayout" Target="../slideLayouts/slideLayout285.xml"/><Relationship Id="rId12" Type="http://schemas.openxmlformats.org/officeDocument/2006/relationships/slideLayout" Target="../slideLayouts/slideLayout284.xml"/><Relationship Id="rId15" Type="http://schemas.openxmlformats.org/officeDocument/2006/relationships/slideLayout" Target="../slideLayouts/slideLayout287.xml"/><Relationship Id="rId14" Type="http://schemas.openxmlformats.org/officeDocument/2006/relationships/slideLayout" Target="../slideLayouts/slideLayout286.xml"/><Relationship Id="rId17" Type="http://schemas.openxmlformats.org/officeDocument/2006/relationships/slideLayout" Target="../slideLayouts/slideLayout289.xml"/><Relationship Id="rId16" Type="http://schemas.openxmlformats.org/officeDocument/2006/relationships/slideLayout" Target="../slideLayouts/slideLayout288.xml"/><Relationship Id="rId19" Type="http://schemas.openxmlformats.org/officeDocument/2006/relationships/slideLayout" Target="../slideLayouts/slideLayout291.xml"/><Relationship Id="rId18" Type="http://schemas.openxmlformats.org/officeDocument/2006/relationships/slideLayout" Target="../slideLayouts/slideLayout290.xml"/></Relationships>
</file>

<file path=ppt/slideMasters/_rels/slideMaster2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25.xml"/><Relationship Id="rId10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7.xml"/><Relationship Id="rId12" Type="http://schemas.openxmlformats.org/officeDocument/2006/relationships/slideLayout" Target="../slideLayouts/slideLayout26.xml"/><Relationship Id="rId1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8.xml"/><Relationship Id="rId9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29.xml"/><Relationship Id="rId14" Type="http://schemas.openxmlformats.org/officeDocument/2006/relationships/slideLayout" Target="../slideLayouts/slideLayout28.xml"/><Relationship Id="rId16" Type="http://schemas.openxmlformats.org/officeDocument/2006/relationships/theme" Target="../theme/theme9.xml"/><Relationship Id="rId5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0.xml"/><Relationship Id="rId7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2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slideLayout" Target="../slideLayouts/slideLayout31.xml"/><Relationship Id="rId3" Type="http://schemas.openxmlformats.org/officeDocument/2006/relationships/slideLayout" Target="../slideLayouts/slideLayout32.xml"/><Relationship Id="rId4" Type="http://schemas.openxmlformats.org/officeDocument/2006/relationships/theme" Target="../theme/theme13.xml"/></Relationships>
</file>

<file path=ppt/slideMasters/_rels/slideMaster4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52.xml"/><Relationship Id="rId22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53.xml"/><Relationship Id="rId24" Type="http://schemas.openxmlformats.org/officeDocument/2006/relationships/slideLayout" Target="../slideLayouts/slideLayout56.xml"/><Relationship Id="rId23" Type="http://schemas.openxmlformats.org/officeDocument/2006/relationships/slideLayout" Target="../slideLayouts/slideLayout55.xml"/><Relationship Id="rId1" Type="http://schemas.openxmlformats.org/officeDocument/2006/relationships/slideLayout" Target="../slideLayouts/slideLayout33.xml"/><Relationship Id="rId2" Type="http://schemas.openxmlformats.org/officeDocument/2006/relationships/slideLayout" Target="../slideLayouts/slideLayout34.xml"/><Relationship Id="rId3" Type="http://schemas.openxmlformats.org/officeDocument/2006/relationships/slideLayout" Target="../slideLayouts/slideLayout35.xml"/><Relationship Id="rId4" Type="http://schemas.openxmlformats.org/officeDocument/2006/relationships/slideLayout" Target="../slideLayouts/slideLayout36.xml"/><Relationship Id="rId9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58.xml"/><Relationship Id="rId25" Type="http://schemas.openxmlformats.org/officeDocument/2006/relationships/slideLayout" Target="../slideLayouts/slideLayout57.xml"/><Relationship Id="rId28" Type="http://schemas.openxmlformats.org/officeDocument/2006/relationships/slideLayout" Target="../slideLayouts/slideLayout60.xml"/><Relationship Id="rId27" Type="http://schemas.openxmlformats.org/officeDocument/2006/relationships/slideLayout" Target="../slideLayouts/slideLayout59.xml"/><Relationship Id="rId5" Type="http://schemas.openxmlformats.org/officeDocument/2006/relationships/slideLayout" Target="../slideLayouts/slideLayout37.xml"/><Relationship Id="rId6" Type="http://schemas.openxmlformats.org/officeDocument/2006/relationships/slideLayout" Target="../slideLayouts/slideLayout38.xml"/><Relationship Id="rId29" Type="http://schemas.openxmlformats.org/officeDocument/2006/relationships/slideLayout" Target="../slideLayouts/slideLayout61.xml"/><Relationship Id="rId7" Type="http://schemas.openxmlformats.org/officeDocument/2006/relationships/slideLayout" Target="../slideLayouts/slideLayout39.xml"/><Relationship Id="rId8" Type="http://schemas.openxmlformats.org/officeDocument/2006/relationships/slideLayout" Target="../slideLayouts/slideLayout40.xml"/><Relationship Id="rId31" Type="http://schemas.openxmlformats.org/officeDocument/2006/relationships/theme" Target="../theme/theme11.xml"/><Relationship Id="rId30" Type="http://schemas.openxmlformats.org/officeDocument/2006/relationships/slideLayout" Target="../slideLayouts/slideLayout62.xml"/><Relationship Id="rId11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2.xml"/><Relationship Id="rId13" Type="http://schemas.openxmlformats.org/officeDocument/2006/relationships/slideLayout" Target="../slideLayouts/slideLayout45.xml"/><Relationship Id="rId12" Type="http://schemas.openxmlformats.org/officeDocument/2006/relationships/slideLayout" Target="../slideLayouts/slideLayout44.xml"/><Relationship Id="rId15" Type="http://schemas.openxmlformats.org/officeDocument/2006/relationships/slideLayout" Target="../slideLayouts/slideLayout47.xml"/><Relationship Id="rId14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49.xml"/><Relationship Id="rId16" Type="http://schemas.openxmlformats.org/officeDocument/2006/relationships/slideLayout" Target="../slideLayouts/slideLayout48.xml"/><Relationship Id="rId19" Type="http://schemas.openxmlformats.org/officeDocument/2006/relationships/slideLayout" Target="../slideLayouts/slideLayout51.xml"/><Relationship Id="rId18" Type="http://schemas.openxmlformats.org/officeDocument/2006/relationships/slideLayout" Target="../slideLayouts/slideLayout50.xml"/></Relationships>
</file>

<file path=ppt/slideMasters/_rels/slideMaster5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82.xml"/><Relationship Id="rId22" Type="http://schemas.openxmlformats.org/officeDocument/2006/relationships/slideLayout" Target="../slideLayouts/slideLayout84.xml"/><Relationship Id="rId21" Type="http://schemas.openxmlformats.org/officeDocument/2006/relationships/slideLayout" Target="../slideLayouts/slideLayout83.xml"/><Relationship Id="rId24" Type="http://schemas.openxmlformats.org/officeDocument/2006/relationships/slideLayout" Target="../slideLayouts/slideLayout86.xml"/><Relationship Id="rId23" Type="http://schemas.openxmlformats.org/officeDocument/2006/relationships/slideLayout" Target="../slideLayouts/slideLayout85.xml"/><Relationship Id="rId1" Type="http://schemas.openxmlformats.org/officeDocument/2006/relationships/slideLayout" Target="../slideLayouts/slideLayout63.xml"/><Relationship Id="rId2" Type="http://schemas.openxmlformats.org/officeDocument/2006/relationships/slideLayout" Target="../slideLayouts/slideLayout64.xml"/><Relationship Id="rId3" Type="http://schemas.openxmlformats.org/officeDocument/2006/relationships/slideLayout" Target="../slideLayouts/slideLayout65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26" Type="http://schemas.openxmlformats.org/officeDocument/2006/relationships/slideLayout" Target="../slideLayouts/slideLayout88.xml"/><Relationship Id="rId25" Type="http://schemas.openxmlformats.org/officeDocument/2006/relationships/slideLayout" Target="../slideLayouts/slideLayout87.xml"/><Relationship Id="rId28" Type="http://schemas.openxmlformats.org/officeDocument/2006/relationships/slideLayout" Target="../slideLayouts/slideLayout90.xml"/><Relationship Id="rId27" Type="http://schemas.openxmlformats.org/officeDocument/2006/relationships/slideLayout" Target="../slideLayouts/slideLayout89.xml"/><Relationship Id="rId5" Type="http://schemas.openxmlformats.org/officeDocument/2006/relationships/slideLayout" Target="../slideLayouts/slideLayout67.xml"/><Relationship Id="rId6" Type="http://schemas.openxmlformats.org/officeDocument/2006/relationships/slideLayout" Target="../slideLayouts/slideLayout68.xml"/><Relationship Id="rId29" Type="http://schemas.openxmlformats.org/officeDocument/2006/relationships/slideLayout" Target="../slideLayouts/slideLayout91.xml"/><Relationship Id="rId7" Type="http://schemas.openxmlformats.org/officeDocument/2006/relationships/slideLayout" Target="../slideLayouts/slideLayout69.xml"/><Relationship Id="rId8" Type="http://schemas.openxmlformats.org/officeDocument/2006/relationships/slideLayout" Target="../slideLayouts/slideLayout70.xml"/><Relationship Id="rId31" Type="http://schemas.openxmlformats.org/officeDocument/2006/relationships/theme" Target="../theme/theme1.xml"/><Relationship Id="rId30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72.xml"/><Relationship Id="rId13" Type="http://schemas.openxmlformats.org/officeDocument/2006/relationships/slideLayout" Target="../slideLayouts/slideLayout75.xml"/><Relationship Id="rId12" Type="http://schemas.openxmlformats.org/officeDocument/2006/relationships/slideLayout" Target="../slideLayouts/slideLayout74.xml"/><Relationship Id="rId15" Type="http://schemas.openxmlformats.org/officeDocument/2006/relationships/slideLayout" Target="../slideLayouts/slideLayout77.xml"/><Relationship Id="rId14" Type="http://schemas.openxmlformats.org/officeDocument/2006/relationships/slideLayout" Target="../slideLayouts/slideLayout76.xml"/><Relationship Id="rId17" Type="http://schemas.openxmlformats.org/officeDocument/2006/relationships/slideLayout" Target="../slideLayouts/slideLayout79.xml"/><Relationship Id="rId16" Type="http://schemas.openxmlformats.org/officeDocument/2006/relationships/slideLayout" Target="../slideLayouts/slideLayout78.xml"/><Relationship Id="rId19" Type="http://schemas.openxmlformats.org/officeDocument/2006/relationships/slideLayout" Target="../slideLayouts/slideLayout81.xml"/><Relationship Id="rId18" Type="http://schemas.openxmlformats.org/officeDocument/2006/relationships/slideLayout" Target="../slideLayouts/slideLayout80.xml"/></Relationships>
</file>

<file path=ppt/slideMasters/_rels/slideMaster6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12.xml"/><Relationship Id="rId22" Type="http://schemas.openxmlformats.org/officeDocument/2006/relationships/slideLayout" Target="../slideLayouts/slideLayout114.xml"/><Relationship Id="rId21" Type="http://schemas.openxmlformats.org/officeDocument/2006/relationships/slideLayout" Target="../slideLayouts/slideLayout113.xml"/><Relationship Id="rId24" Type="http://schemas.openxmlformats.org/officeDocument/2006/relationships/slideLayout" Target="../slideLayouts/slideLayout116.xml"/><Relationship Id="rId23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93.xml"/><Relationship Id="rId2" Type="http://schemas.openxmlformats.org/officeDocument/2006/relationships/slideLayout" Target="../slideLayouts/slideLayout94.xml"/><Relationship Id="rId3" Type="http://schemas.openxmlformats.org/officeDocument/2006/relationships/slideLayout" Target="../slideLayouts/slideLayout95.xml"/><Relationship Id="rId4" Type="http://schemas.openxmlformats.org/officeDocument/2006/relationships/slideLayout" Target="../slideLayouts/slideLayout96.xml"/><Relationship Id="rId9" Type="http://schemas.openxmlformats.org/officeDocument/2006/relationships/slideLayout" Target="../slideLayouts/slideLayout101.xml"/><Relationship Id="rId26" Type="http://schemas.openxmlformats.org/officeDocument/2006/relationships/slideLayout" Target="../slideLayouts/slideLayout118.xml"/><Relationship Id="rId25" Type="http://schemas.openxmlformats.org/officeDocument/2006/relationships/slideLayout" Target="../slideLayouts/slideLayout117.xml"/><Relationship Id="rId28" Type="http://schemas.openxmlformats.org/officeDocument/2006/relationships/slideLayout" Target="../slideLayouts/slideLayout120.xml"/><Relationship Id="rId27" Type="http://schemas.openxmlformats.org/officeDocument/2006/relationships/slideLayout" Target="../slideLayouts/slideLayout119.xml"/><Relationship Id="rId5" Type="http://schemas.openxmlformats.org/officeDocument/2006/relationships/slideLayout" Target="../slideLayouts/slideLayout97.xml"/><Relationship Id="rId6" Type="http://schemas.openxmlformats.org/officeDocument/2006/relationships/slideLayout" Target="../slideLayouts/slideLayout98.xml"/><Relationship Id="rId29" Type="http://schemas.openxmlformats.org/officeDocument/2006/relationships/slideLayout" Target="../slideLayouts/slideLayout121.xml"/><Relationship Id="rId7" Type="http://schemas.openxmlformats.org/officeDocument/2006/relationships/slideLayout" Target="../slideLayouts/slideLayout99.xml"/><Relationship Id="rId8" Type="http://schemas.openxmlformats.org/officeDocument/2006/relationships/slideLayout" Target="../slideLayouts/slideLayout100.xml"/><Relationship Id="rId31" Type="http://schemas.openxmlformats.org/officeDocument/2006/relationships/theme" Target="../theme/theme2.xml"/><Relationship Id="rId30" Type="http://schemas.openxmlformats.org/officeDocument/2006/relationships/slideLayout" Target="../slideLayouts/slideLayout122.xml"/><Relationship Id="rId11" Type="http://schemas.openxmlformats.org/officeDocument/2006/relationships/slideLayout" Target="../slideLayouts/slideLayout103.xml"/><Relationship Id="rId10" Type="http://schemas.openxmlformats.org/officeDocument/2006/relationships/slideLayout" Target="../slideLayouts/slideLayout102.xml"/><Relationship Id="rId13" Type="http://schemas.openxmlformats.org/officeDocument/2006/relationships/slideLayout" Target="../slideLayouts/slideLayout105.xml"/><Relationship Id="rId12" Type="http://schemas.openxmlformats.org/officeDocument/2006/relationships/slideLayout" Target="../slideLayouts/slideLayout104.xml"/><Relationship Id="rId15" Type="http://schemas.openxmlformats.org/officeDocument/2006/relationships/slideLayout" Target="../slideLayouts/slideLayout107.xml"/><Relationship Id="rId14" Type="http://schemas.openxmlformats.org/officeDocument/2006/relationships/slideLayout" Target="../slideLayouts/slideLayout106.xml"/><Relationship Id="rId17" Type="http://schemas.openxmlformats.org/officeDocument/2006/relationships/slideLayout" Target="../slideLayouts/slideLayout109.xml"/><Relationship Id="rId16" Type="http://schemas.openxmlformats.org/officeDocument/2006/relationships/slideLayout" Target="../slideLayouts/slideLayout108.xml"/><Relationship Id="rId19" Type="http://schemas.openxmlformats.org/officeDocument/2006/relationships/slideLayout" Target="../slideLayouts/slideLayout111.xml"/><Relationship Id="rId18" Type="http://schemas.openxmlformats.org/officeDocument/2006/relationships/slideLayout" Target="../slideLayouts/slideLayout110.xml"/></Relationships>
</file>

<file path=ppt/slideMasters/_rels/slideMaster7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42.xml"/><Relationship Id="rId22" Type="http://schemas.openxmlformats.org/officeDocument/2006/relationships/slideLayout" Target="../slideLayouts/slideLayout144.xml"/><Relationship Id="rId21" Type="http://schemas.openxmlformats.org/officeDocument/2006/relationships/slideLayout" Target="../slideLayouts/slideLayout143.xml"/><Relationship Id="rId24" Type="http://schemas.openxmlformats.org/officeDocument/2006/relationships/slideLayout" Target="../slideLayouts/slideLayout146.xml"/><Relationship Id="rId23" Type="http://schemas.openxmlformats.org/officeDocument/2006/relationships/slideLayout" Target="../slideLayouts/slideLayout145.xml"/><Relationship Id="rId1" Type="http://schemas.openxmlformats.org/officeDocument/2006/relationships/slideLayout" Target="../slideLayouts/slideLayout123.xml"/><Relationship Id="rId2" Type="http://schemas.openxmlformats.org/officeDocument/2006/relationships/slideLayout" Target="../slideLayouts/slideLayout124.xml"/><Relationship Id="rId3" Type="http://schemas.openxmlformats.org/officeDocument/2006/relationships/slideLayout" Target="../slideLayouts/slideLayout125.xml"/><Relationship Id="rId4" Type="http://schemas.openxmlformats.org/officeDocument/2006/relationships/slideLayout" Target="../slideLayouts/slideLayout126.xml"/><Relationship Id="rId9" Type="http://schemas.openxmlformats.org/officeDocument/2006/relationships/slideLayout" Target="../slideLayouts/slideLayout131.xml"/><Relationship Id="rId26" Type="http://schemas.openxmlformats.org/officeDocument/2006/relationships/slideLayout" Target="../slideLayouts/slideLayout148.xml"/><Relationship Id="rId25" Type="http://schemas.openxmlformats.org/officeDocument/2006/relationships/slideLayout" Target="../slideLayouts/slideLayout147.xml"/><Relationship Id="rId28" Type="http://schemas.openxmlformats.org/officeDocument/2006/relationships/slideLayout" Target="../slideLayouts/slideLayout150.xml"/><Relationship Id="rId27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127.xml"/><Relationship Id="rId6" Type="http://schemas.openxmlformats.org/officeDocument/2006/relationships/slideLayout" Target="../slideLayouts/slideLayout128.xml"/><Relationship Id="rId29" Type="http://schemas.openxmlformats.org/officeDocument/2006/relationships/slideLayout" Target="../slideLayouts/slideLayout151.xml"/><Relationship Id="rId7" Type="http://schemas.openxmlformats.org/officeDocument/2006/relationships/slideLayout" Target="../slideLayouts/slideLayout129.xml"/><Relationship Id="rId8" Type="http://schemas.openxmlformats.org/officeDocument/2006/relationships/slideLayout" Target="../slideLayouts/slideLayout130.xml"/><Relationship Id="rId31" Type="http://schemas.openxmlformats.org/officeDocument/2006/relationships/theme" Target="../theme/theme5.xml"/><Relationship Id="rId30" Type="http://schemas.openxmlformats.org/officeDocument/2006/relationships/slideLayout" Target="../slideLayouts/slideLayout152.xml"/><Relationship Id="rId11" Type="http://schemas.openxmlformats.org/officeDocument/2006/relationships/slideLayout" Target="../slideLayouts/slideLayout133.xml"/><Relationship Id="rId10" Type="http://schemas.openxmlformats.org/officeDocument/2006/relationships/slideLayout" Target="../slideLayouts/slideLayout132.xml"/><Relationship Id="rId13" Type="http://schemas.openxmlformats.org/officeDocument/2006/relationships/slideLayout" Target="../slideLayouts/slideLayout135.xml"/><Relationship Id="rId12" Type="http://schemas.openxmlformats.org/officeDocument/2006/relationships/slideLayout" Target="../slideLayouts/slideLayout134.xml"/><Relationship Id="rId15" Type="http://schemas.openxmlformats.org/officeDocument/2006/relationships/slideLayout" Target="../slideLayouts/slideLayout137.xml"/><Relationship Id="rId14" Type="http://schemas.openxmlformats.org/officeDocument/2006/relationships/slideLayout" Target="../slideLayouts/slideLayout136.xml"/><Relationship Id="rId17" Type="http://schemas.openxmlformats.org/officeDocument/2006/relationships/slideLayout" Target="../slideLayouts/slideLayout139.xml"/><Relationship Id="rId16" Type="http://schemas.openxmlformats.org/officeDocument/2006/relationships/slideLayout" Target="../slideLayouts/slideLayout138.xml"/><Relationship Id="rId19" Type="http://schemas.openxmlformats.org/officeDocument/2006/relationships/slideLayout" Target="../slideLayouts/slideLayout141.xml"/><Relationship Id="rId18" Type="http://schemas.openxmlformats.org/officeDocument/2006/relationships/slideLayout" Target="../slideLayouts/slideLayout140.xml"/></Relationships>
</file>

<file path=ppt/slideMasters/_rels/slideMaster8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172.xml"/><Relationship Id="rId22" Type="http://schemas.openxmlformats.org/officeDocument/2006/relationships/slideLayout" Target="../slideLayouts/slideLayout174.xml"/><Relationship Id="rId21" Type="http://schemas.openxmlformats.org/officeDocument/2006/relationships/slideLayout" Target="../slideLayouts/slideLayout173.xml"/><Relationship Id="rId24" Type="http://schemas.openxmlformats.org/officeDocument/2006/relationships/slideLayout" Target="../slideLayouts/slideLayout176.xml"/><Relationship Id="rId23" Type="http://schemas.openxmlformats.org/officeDocument/2006/relationships/slideLayout" Target="../slideLayouts/slideLayout175.xml"/><Relationship Id="rId1" Type="http://schemas.openxmlformats.org/officeDocument/2006/relationships/slideLayout" Target="../slideLayouts/slideLayout153.xml"/><Relationship Id="rId2" Type="http://schemas.openxmlformats.org/officeDocument/2006/relationships/slideLayout" Target="../slideLayouts/slideLayout154.xml"/><Relationship Id="rId3" Type="http://schemas.openxmlformats.org/officeDocument/2006/relationships/slideLayout" Target="../slideLayouts/slideLayout155.xml"/><Relationship Id="rId4" Type="http://schemas.openxmlformats.org/officeDocument/2006/relationships/slideLayout" Target="../slideLayouts/slideLayout156.xml"/><Relationship Id="rId9" Type="http://schemas.openxmlformats.org/officeDocument/2006/relationships/slideLayout" Target="../slideLayouts/slideLayout161.xml"/><Relationship Id="rId26" Type="http://schemas.openxmlformats.org/officeDocument/2006/relationships/slideLayout" Target="../slideLayouts/slideLayout178.xml"/><Relationship Id="rId25" Type="http://schemas.openxmlformats.org/officeDocument/2006/relationships/slideLayout" Target="../slideLayouts/slideLayout177.xml"/><Relationship Id="rId28" Type="http://schemas.openxmlformats.org/officeDocument/2006/relationships/slideLayout" Target="../slideLayouts/slideLayout180.xml"/><Relationship Id="rId27" Type="http://schemas.openxmlformats.org/officeDocument/2006/relationships/slideLayout" Target="../slideLayouts/slideLayout179.xml"/><Relationship Id="rId5" Type="http://schemas.openxmlformats.org/officeDocument/2006/relationships/slideLayout" Target="../slideLayouts/slideLayout157.xml"/><Relationship Id="rId6" Type="http://schemas.openxmlformats.org/officeDocument/2006/relationships/slideLayout" Target="../slideLayouts/slideLayout158.xml"/><Relationship Id="rId29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59.xml"/><Relationship Id="rId8" Type="http://schemas.openxmlformats.org/officeDocument/2006/relationships/slideLayout" Target="../slideLayouts/slideLayout160.xml"/><Relationship Id="rId31" Type="http://schemas.openxmlformats.org/officeDocument/2006/relationships/theme" Target="../theme/theme8.xml"/><Relationship Id="rId30" Type="http://schemas.openxmlformats.org/officeDocument/2006/relationships/slideLayout" Target="../slideLayouts/slideLayout182.xml"/><Relationship Id="rId11" Type="http://schemas.openxmlformats.org/officeDocument/2006/relationships/slideLayout" Target="../slideLayouts/slideLayout163.xml"/><Relationship Id="rId10" Type="http://schemas.openxmlformats.org/officeDocument/2006/relationships/slideLayout" Target="../slideLayouts/slideLayout162.xml"/><Relationship Id="rId13" Type="http://schemas.openxmlformats.org/officeDocument/2006/relationships/slideLayout" Target="../slideLayouts/slideLayout165.xml"/><Relationship Id="rId12" Type="http://schemas.openxmlformats.org/officeDocument/2006/relationships/slideLayout" Target="../slideLayouts/slideLayout164.xml"/><Relationship Id="rId15" Type="http://schemas.openxmlformats.org/officeDocument/2006/relationships/slideLayout" Target="../slideLayouts/slideLayout167.xml"/><Relationship Id="rId14" Type="http://schemas.openxmlformats.org/officeDocument/2006/relationships/slideLayout" Target="../slideLayouts/slideLayout166.xml"/><Relationship Id="rId17" Type="http://schemas.openxmlformats.org/officeDocument/2006/relationships/slideLayout" Target="../slideLayouts/slideLayout169.xml"/><Relationship Id="rId16" Type="http://schemas.openxmlformats.org/officeDocument/2006/relationships/slideLayout" Target="../slideLayouts/slideLayout168.xml"/><Relationship Id="rId19" Type="http://schemas.openxmlformats.org/officeDocument/2006/relationships/slideLayout" Target="../slideLayouts/slideLayout171.xml"/><Relationship Id="rId18" Type="http://schemas.openxmlformats.org/officeDocument/2006/relationships/slideLayout" Target="../slideLayouts/slideLayout170.xml"/></Relationships>
</file>

<file path=ppt/slideMasters/_rels/slideMaster9.xml.rels><?xml version="1.0" encoding="UTF-8" standalone="yes"?><Relationships xmlns="http://schemas.openxmlformats.org/package/2006/relationships"><Relationship Id="rId20" Type="http://schemas.openxmlformats.org/officeDocument/2006/relationships/slideLayout" Target="../slideLayouts/slideLayout202.xml"/><Relationship Id="rId22" Type="http://schemas.openxmlformats.org/officeDocument/2006/relationships/slideLayout" Target="../slideLayouts/slideLayout204.xml"/><Relationship Id="rId21" Type="http://schemas.openxmlformats.org/officeDocument/2006/relationships/slideLayout" Target="../slideLayouts/slideLayout203.xml"/><Relationship Id="rId24" Type="http://schemas.openxmlformats.org/officeDocument/2006/relationships/slideLayout" Target="../slideLayouts/slideLayout206.xml"/><Relationship Id="rId23" Type="http://schemas.openxmlformats.org/officeDocument/2006/relationships/slideLayout" Target="../slideLayouts/slideLayout205.xml"/><Relationship Id="rId1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184.xml"/><Relationship Id="rId3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186.xml"/><Relationship Id="rId9" Type="http://schemas.openxmlformats.org/officeDocument/2006/relationships/slideLayout" Target="../slideLayouts/slideLayout191.xml"/><Relationship Id="rId26" Type="http://schemas.openxmlformats.org/officeDocument/2006/relationships/slideLayout" Target="../slideLayouts/slideLayout208.xml"/><Relationship Id="rId25" Type="http://schemas.openxmlformats.org/officeDocument/2006/relationships/slideLayout" Target="../slideLayouts/slideLayout207.xml"/><Relationship Id="rId28" Type="http://schemas.openxmlformats.org/officeDocument/2006/relationships/slideLayout" Target="../slideLayouts/slideLayout210.xml"/><Relationship Id="rId27" Type="http://schemas.openxmlformats.org/officeDocument/2006/relationships/slideLayout" Target="../slideLayouts/slideLayout209.xml"/><Relationship Id="rId5" Type="http://schemas.openxmlformats.org/officeDocument/2006/relationships/slideLayout" Target="../slideLayouts/slideLayout187.xml"/><Relationship Id="rId6" Type="http://schemas.openxmlformats.org/officeDocument/2006/relationships/slideLayout" Target="../slideLayouts/slideLayout188.xml"/><Relationship Id="rId29" Type="http://schemas.openxmlformats.org/officeDocument/2006/relationships/slideLayout" Target="../slideLayouts/slideLayout211.xml"/><Relationship Id="rId7" Type="http://schemas.openxmlformats.org/officeDocument/2006/relationships/slideLayout" Target="../slideLayouts/slideLayout189.xml"/><Relationship Id="rId8" Type="http://schemas.openxmlformats.org/officeDocument/2006/relationships/slideLayout" Target="../slideLayouts/slideLayout190.xml"/><Relationship Id="rId31" Type="http://schemas.openxmlformats.org/officeDocument/2006/relationships/theme" Target="../theme/theme6.xml"/><Relationship Id="rId30" Type="http://schemas.openxmlformats.org/officeDocument/2006/relationships/slideLayout" Target="../slideLayouts/slideLayout212.xml"/><Relationship Id="rId11" Type="http://schemas.openxmlformats.org/officeDocument/2006/relationships/slideLayout" Target="../slideLayouts/slideLayout193.xml"/><Relationship Id="rId10" Type="http://schemas.openxmlformats.org/officeDocument/2006/relationships/slideLayout" Target="../slideLayouts/slideLayout192.xml"/><Relationship Id="rId13" Type="http://schemas.openxmlformats.org/officeDocument/2006/relationships/slideLayout" Target="../slideLayouts/slideLayout195.xml"/><Relationship Id="rId12" Type="http://schemas.openxmlformats.org/officeDocument/2006/relationships/slideLayout" Target="../slideLayouts/slideLayout194.xml"/><Relationship Id="rId15" Type="http://schemas.openxmlformats.org/officeDocument/2006/relationships/slideLayout" Target="../slideLayouts/slideLayout197.xml"/><Relationship Id="rId14" Type="http://schemas.openxmlformats.org/officeDocument/2006/relationships/slideLayout" Target="../slideLayouts/slideLayout196.xml"/><Relationship Id="rId17" Type="http://schemas.openxmlformats.org/officeDocument/2006/relationships/slideLayout" Target="../slideLayouts/slideLayout199.xml"/><Relationship Id="rId16" Type="http://schemas.openxmlformats.org/officeDocument/2006/relationships/slideLayout" Target="../slideLayouts/slideLayout198.xml"/><Relationship Id="rId19" Type="http://schemas.openxmlformats.org/officeDocument/2006/relationships/slideLayout" Target="../slideLayouts/slideLayout201.xml"/><Relationship Id="rId18" Type="http://schemas.openxmlformats.org/officeDocument/2006/relationships/slideLayout" Target="../slideLayouts/slideLayout200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883375" y="683600"/>
            <a:ext cx="6426300" cy="396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Amatic SC"/>
              <a:buNone/>
              <a:defRPr b="1" sz="3400">
                <a:solidFill>
                  <a:schemeClr val="dk1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1188175" y="1506350"/>
            <a:ext cx="6426300" cy="2840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683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200"/>
              <a:buFont typeface="Nunito"/>
              <a:buChar char="✗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indent="-368300" lvl="1" marL="914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2"/>
              </a:buClr>
              <a:buSzPts val="2200"/>
              <a:buFont typeface="Nunito"/>
              <a:buChar char="✗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indent="-368300" lvl="2" marL="13716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indent="-368300" lvl="3" marL="18288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●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indent="-368300" lvl="4" marL="22860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○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indent="-368300" lvl="5" marL="27432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indent="-368300" lvl="6" marL="32004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●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indent="-368300" lvl="7" marL="365760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200"/>
              <a:buFont typeface="Nunito"/>
              <a:buChar char="○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indent="-368300" lvl="8" marL="4114800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Clr>
                <a:schemeClr val="dk1"/>
              </a:buClr>
              <a:buSzPts val="2200"/>
              <a:buFont typeface="Nunito"/>
              <a:buChar char="■"/>
              <a:defRPr sz="2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04375" y="4693376"/>
            <a:ext cx="548700" cy="30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1pPr>
            <a:lvl2pPr lvl="1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2pPr>
            <a:lvl3pPr lvl="2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3pPr>
            <a:lvl4pPr lvl="3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4pPr>
            <a:lvl5pPr lvl="4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5pPr>
            <a:lvl6pPr lvl="5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6pPr>
            <a:lvl7pPr lvl="6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7pPr>
            <a:lvl8pPr lvl="7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8pPr>
            <a:lvl9pPr lvl="8" rtl="0" algn="r">
              <a:buNone/>
              <a:defRPr b="1" sz="1500">
                <a:solidFill>
                  <a:schemeClr val="dk2"/>
                </a:solidFill>
                <a:latin typeface="Amatic SC"/>
                <a:ea typeface="Amatic SC"/>
                <a:cs typeface="Amatic SC"/>
                <a:sym typeface="Amatic SC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</p:sldLayoutIdLst>
  <p:transition>
    <p:fade thruBlk="1"/>
  </p:transition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7070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1" name="Google Shape;7071;p222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7072" name="Google Shape;7072;p222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60" r:id="rId1"/>
    <p:sldLayoutId id="2147483861" r:id="rId2"/>
    <p:sldLayoutId id="2147483862" r:id="rId3"/>
    <p:sldLayoutId id="2147483863" r:id="rId4"/>
    <p:sldLayoutId id="2147483864" r:id="rId5"/>
    <p:sldLayoutId id="2147483865" r:id="rId6"/>
    <p:sldLayoutId id="2147483866" r:id="rId7"/>
    <p:sldLayoutId id="2147483867" r:id="rId8"/>
    <p:sldLayoutId id="2147483868" r:id="rId9"/>
    <p:sldLayoutId id="2147483869" r:id="rId10"/>
    <p:sldLayoutId id="2147483870" r:id="rId11"/>
    <p:sldLayoutId id="2147483871" r:id="rId12"/>
    <p:sldLayoutId id="2147483872" r:id="rId13"/>
    <p:sldLayoutId id="2147483873" r:id="rId14"/>
    <p:sldLayoutId id="2147483874" r:id="rId15"/>
    <p:sldLayoutId id="2147483875" r:id="rId16"/>
    <p:sldLayoutId id="2147483876" r:id="rId17"/>
    <p:sldLayoutId id="2147483877" r:id="rId18"/>
    <p:sldLayoutId id="2147483878" r:id="rId19"/>
    <p:sldLayoutId id="2147483879" r:id="rId20"/>
    <p:sldLayoutId id="2147483880" r:id="rId21"/>
    <p:sldLayoutId id="2147483881" r:id="rId22"/>
    <p:sldLayoutId id="2147483882" r:id="rId23"/>
    <p:sldLayoutId id="2147483883" r:id="rId24"/>
    <p:sldLayoutId id="2147483884" r:id="rId25"/>
    <p:sldLayoutId id="2147483885" r:id="rId26"/>
    <p:sldLayoutId id="2147483886" r:id="rId27"/>
    <p:sldLayoutId id="2147483887" r:id="rId28"/>
    <p:sldLayoutId id="2147483888" r:id="rId29"/>
    <p:sldLayoutId id="214748388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819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" name="Google Shape;8192;p253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8193" name="Google Shape;8193;p253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90" r:id="rId1"/>
    <p:sldLayoutId id="2147483891" r:id="rId2"/>
    <p:sldLayoutId id="2147483892" r:id="rId3"/>
    <p:sldLayoutId id="2147483893" r:id="rId4"/>
    <p:sldLayoutId id="2147483894" r:id="rId5"/>
    <p:sldLayoutId id="2147483895" r:id="rId6"/>
    <p:sldLayoutId id="2147483896" r:id="rId7"/>
    <p:sldLayoutId id="2147483897" r:id="rId8"/>
    <p:sldLayoutId id="2147483898" r:id="rId9"/>
    <p:sldLayoutId id="2147483899" r:id="rId10"/>
    <p:sldLayoutId id="2147483900" r:id="rId11"/>
    <p:sldLayoutId id="2147483901" r:id="rId12"/>
    <p:sldLayoutId id="2147483902" r:id="rId13"/>
    <p:sldLayoutId id="2147483903" r:id="rId14"/>
    <p:sldLayoutId id="2147483904" r:id="rId15"/>
    <p:sldLayoutId id="2147483905" r:id="rId16"/>
    <p:sldLayoutId id="2147483906" r:id="rId17"/>
    <p:sldLayoutId id="2147483907" r:id="rId18"/>
    <p:sldLayoutId id="2147483908" r:id="rId19"/>
    <p:sldLayoutId id="2147483909" r:id="rId20"/>
    <p:sldLayoutId id="2147483910" r:id="rId21"/>
    <p:sldLayoutId id="2147483911" r:id="rId22"/>
    <p:sldLayoutId id="2147483912" r:id="rId23"/>
    <p:sldLayoutId id="2147483913" r:id="rId24"/>
    <p:sldLayoutId id="2147483914" r:id="rId25"/>
    <p:sldLayoutId id="2147483915" r:id="rId26"/>
    <p:sldLayoutId id="2147483916" r:id="rId27"/>
    <p:sldLayoutId id="2147483917" r:id="rId28"/>
    <p:sldLayoutId id="2147483918" r:id="rId29"/>
    <p:sldLayoutId id="214748391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9312" name="Shape 93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3" name="Google Shape;9313;p28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9314" name="Google Shape;9314;p28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920" r:id="rId1"/>
    <p:sldLayoutId id="2147483921" r:id="rId2"/>
    <p:sldLayoutId id="2147483922" r:id="rId3"/>
    <p:sldLayoutId id="2147483923" r:id="rId4"/>
    <p:sldLayoutId id="2147483924" r:id="rId5"/>
    <p:sldLayoutId id="2147483925" r:id="rId6"/>
    <p:sldLayoutId id="2147483926" r:id="rId7"/>
    <p:sldLayoutId id="2147483927" r:id="rId8"/>
    <p:sldLayoutId id="2147483928" r:id="rId9"/>
    <p:sldLayoutId id="2147483929" r:id="rId10"/>
    <p:sldLayoutId id="2147483930" r:id="rId11"/>
    <p:sldLayoutId id="2147483931" r:id="rId12"/>
    <p:sldLayoutId id="2147483932" r:id="rId13"/>
    <p:sldLayoutId id="2147483933" r:id="rId14"/>
    <p:sldLayoutId id="2147483934" r:id="rId15"/>
    <p:sldLayoutId id="2147483935" r:id="rId16"/>
    <p:sldLayoutId id="2147483936" r:id="rId17"/>
    <p:sldLayoutId id="2147483937" r:id="rId18"/>
    <p:sldLayoutId id="2147483938" r:id="rId19"/>
    <p:sldLayoutId id="2147483939" r:id="rId20"/>
    <p:sldLayoutId id="2147483940" r:id="rId21"/>
    <p:sldLayoutId id="2147483941" r:id="rId22"/>
    <p:sldLayoutId id="2147483942" r:id="rId23"/>
    <p:sldLayoutId id="2147483943" r:id="rId24"/>
    <p:sldLayoutId id="2147483944" r:id="rId25"/>
    <p:sldLayoutId id="2147483945" r:id="rId26"/>
    <p:sldLayoutId id="2147483946" r:id="rId27"/>
    <p:sldLayoutId id="2147483947" r:id="rId28"/>
    <p:sldLayoutId id="2147483948" r:id="rId29"/>
    <p:sldLayoutId id="214748394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2"/>
        </a:solidFill>
      </p:bgPr>
    </p:bg>
    <p:spTree>
      <p:nvGrpSpPr>
        <p:cNvPr id="204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16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  <a:defRPr b="1" i="0" sz="3000" u="none" cap="none" strike="noStrike">
                <a:solidFill>
                  <a:srgbClr val="FEFEFE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2"/>
                </a:solidFill>
              </a:defRPr>
            </a:lvl9pPr>
          </a:lstStyle>
          <a:p/>
        </p:txBody>
      </p:sp>
      <p:sp>
        <p:nvSpPr>
          <p:cNvPr id="206" name="Google Shape;206;p16"/>
          <p:cNvSpPr txBox="1"/>
          <p:nvPr>
            <p:ph idx="1" type="body"/>
          </p:nvPr>
        </p:nvSpPr>
        <p:spPr>
          <a:xfrm>
            <a:off x="607500" y="1638301"/>
            <a:ext cx="7922464" cy="275579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marR="0" rtl="0" algn="l"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oto Sans Symbols"/>
              <a:buChar char="🞆"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indent="-304800" lvl="1" marL="9144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Char char="🞆"/>
              <a:defRPr b="0" i="0" sz="12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indent="-298450" lvl="2" marL="13716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Noto Sans Symbols"/>
              <a:buChar char="🞆"/>
              <a:defRPr b="0" i="0" sz="11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indent="-285750" lvl="3" marL="18288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indent="-285750" lvl="4" marL="22860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indent="-285750" lvl="5" marL="27432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indent="-285750" lvl="6" marL="32004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indent="-285750" lvl="7" marL="36576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indent="-285750" lvl="8" marL="4114800" marR="0" rtl="0" algn="l">
              <a:spcBef>
                <a:spcPts val="500"/>
              </a:spcBef>
              <a:spcAft>
                <a:spcPts val="50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207" name="Google Shape;207;p16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7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208" name="Google Shape;208;p16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7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l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209" name="Google Shape;209;p16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2"/>
        </a:solidFill>
      </p:bgPr>
    </p:bg>
    <p:spTree>
      <p:nvGrpSpPr>
        <p:cNvPr id="317" name="Shape 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" name="Google Shape;318;p32"/>
          <p:cNvSpPr txBox="1"/>
          <p:nvPr>
            <p:ph type="title"/>
          </p:nvPr>
        </p:nvSpPr>
        <p:spPr>
          <a:xfrm>
            <a:off x="607500" y="335391"/>
            <a:ext cx="7928999" cy="72783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  <a:defRPr b="1" i="0" sz="3000" u="none" cap="none" strike="noStrike">
                <a:solidFill>
                  <a:srgbClr val="FEFEFE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319" name="Google Shape;319;p32"/>
          <p:cNvSpPr txBox="1"/>
          <p:nvPr>
            <p:ph idx="1" type="body"/>
          </p:nvPr>
        </p:nvSpPr>
        <p:spPr>
          <a:xfrm>
            <a:off x="607500" y="1638301"/>
            <a:ext cx="7922464" cy="2755798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>
            <a:lvl1pPr indent="-317500" lvl="0" marL="457200" marR="0" rtl="0" algn="l">
              <a:spcBef>
                <a:spcPts val="300"/>
              </a:spcBef>
              <a:spcAft>
                <a:spcPts val="0"/>
              </a:spcAft>
              <a:buClr>
                <a:schemeClr val="accent1"/>
              </a:buClr>
              <a:buSzPts val="1400"/>
              <a:buFont typeface="Noto Sans Symbols"/>
              <a:buChar char="🞆"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indent="-304800" lvl="1" marL="9144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Noto Sans Symbols"/>
              <a:buChar char="🞆"/>
              <a:defRPr b="0" i="0" sz="12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indent="-298450" lvl="2" marL="13716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1100"/>
              <a:buFont typeface="Noto Sans Symbols"/>
              <a:buChar char="🞆"/>
              <a:defRPr b="0" i="0" sz="11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indent="-285750" lvl="3" marL="18288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indent="-285750" lvl="4" marL="22860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indent="-285750" lvl="5" marL="27432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indent="-285750" lvl="6" marL="32004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indent="-285750" lvl="7" marL="3657600" marR="0" rtl="0" algn="l">
              <a:spcBef>
                <a:spcPts val="500"/>
              </a:spcBef>
              <a:spcAft>
                <a:spcPts val="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indent="-285750" lvl="8" marL="4114800" marR="0" rtl="0" algn="l">
              <a:spcBef>
                <a:spcPts val="500"/>
              </a:spcBef>
              <a:spcAft>
                <a:spcPts val="500"/>
              </a:spcAft>
              <a:buClr>
                <a:schemeClr val="accent1"/>
              </a:buClr>
              <a:buSzPts val="900"/>
              <a:buFont typeface="Noto Sans Symbols"/>
              <a:buChar char="🞆"/>
              <a:defRPr b="0" i="0" sz="9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320" name="Google Shape;320;p32"/>
          <p:cNvSpPr txBox="1"/>
          <p:nvPr>
            <p:ph idx="11" type="ftr"/>
          </p:nvPr>
        </p:nvSpPr>
        <p:spPr>
          <a:xfrm>
            <a:off x="338635" y="4531022"/>
            <a:ext cx="6483240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7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321" name="Google Shape;321;p32"/>
          <p:cNvSpPr txBox="1"/>
          <p:nvPr>
            <p:ph idx="10" type="dt"/>
          </p:nvPr>
        </p:nvSpPr>
        <p:spPr>
          <a:xfrm>
            <a:off x="7000970" y="4531022"/>
            <a:ext cx="1007779" cy="273844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>
            <a:lvl1pPr lvl="0" marR="0" rtl="0" algn="r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7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lvl="1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lvl="2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lvl="3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lvl="4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lvl="5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lvl="6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lvl="7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lvl="8" marR="0" rtl="0" algn="l">
              <a:spcBef>
                <a:spcPts val="0"/>
              </a:spcBef>
              <a:spcAft>
                <a:spcPts val="0"/>
              </a:spcAft>
              <a:buSzPts val="1100"/>
              <a:buNone/>
              <a:defRPr b="0" i="0" sz="1400" u="none" cap="none" strike="noStrike">
                <a:solidFill>
                  <a:schemeClr val="dk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/>
        </p:txBody>
      </p:sp>
      <p:sp>
        <p:nvSpPr>
          <p:cNvPr id="322" name="Google Shape;322;p32"/>
          <p:cNvSpPr txBox="1"/>
          <p:nvPr>
            <p:ph idx="12" type="sldNum"/>
          </p:nvPr>
        </p:nvSpPr>
        <p:spPr>
          <a:xfrm>
            <a:off x="8008748" y="4436916"/>
            <a:ext cx="796616" cy="367949"/>
          </a:xfrm>
          <a:prstGeom prst="rect">
            <a:avLst/>
          </a:prstGeom>
          <a:noFill/>
          <a:ln>
            <a:noFill/>
          </a:ln>
        </p:spPr>
        <p:txBody>
          <a:bodyPr anchorCtr="0" anchor="b" bIns="8100" lIns="68575" spcFirstLastPara="1" rIns="68575" wrap="square" tIns="34275">
            <a:noAutofit/>
          </a:bodyPr>
          <a:lstStyle>
            <a:lvl1pPr indent="0" lvl="0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1pPr>
            <a:lvl2pPr indent="0" lvl="1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2pPr>
            <a:lvl3pPr indent="0" lvl="2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3pPr>
            <a:lvl4pPr indent="0" lvl="3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4pPr>
            <a:lvl5pPr indent="0" lvl="4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5pPr>
            <a:lvl6pPr indent="0" lvl="5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6pPr>
            <a:lvl7pPr indent="0" lvl="6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7pPr>
            <a:lvl8pPr indent="0" lvl="7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8pPr>
            <a:lvl9pPr indent="0" lvl="8" marL="0" marR="0" rtl="0" algn="r">
              <a:spcBef>
                <a:spcPts val="0"/>
              </a:spcBef>
              <a:buNone/>
              <a:defRPr b="0" i="0" sz="1500" u="none" cap="none" strike="noStrike">
                <a:solidFill>
                  <a:schemeClr val="accent1"/>
                </a:solidFill>
                <a:latin typeface="Century Gothic"/>
                <a:ea typeface="Century Gothic"/>
                <a:cs typeface="Century Gothic"/>
                <a:sym typeface="Century Gothic"/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77" r:id="rId1"/>
    <p:sldLayoutId id="2147483678" r:id="rId2"/>
    <p:sldLayoutId id="2147483679" r:id="rId3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344" name="Shape 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" name="Google Shape;345;p3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346" name="Google Shape;346;p36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80" r:id="rId1"/>
    <p:sldLayoutId id="2147483681" r:id="rId2"/>
    <p:sldLayoutId id="2147483682" r:id="rId3"/>
    <p:sldLayoutId id="2147483683" r:id="rId4"/>
    <p:sldLayoutId id="2147483684" r:id="rId5"/>
    <p:sldLayoutId id="2147483685" r:id="rId6"/>
    <p:sldLayoutId id="2147483686" r:id="rId7"/>
    <p:sldLayoutId id="2147483687" r:id="rId8"/>
    <p:sldLayoutId id="2147483688" r:id="rId9"/>
    <p:sldLayoutId id="2147483689" r:id="rId10"/>
    <p:sldLayoutId id="2147483690" r:id="rId11"/>
    <p:sldLayoutId id="2147483691" r:id="rId12"/>
    <p:sldLayoutId id="2147483692" r:id="rId13"/>
    <p:sldLayoutId id="2147483693" r:id="rId14"/>
    <p:sldLayoutId id="2147483694" r:id="rId15"/>
    <p:sldLayoutId id="2147483695" r:id="rId16"/>
    <p:sldLayoutId id="2147483696" r:id="rId17"/>
    <p:sldLayoutId id="2147483697" r:id="rId18"/>
    <p:sldLayoutId id="2147483698" r:id="rId19"/>
    <p:sldLayoutId id="2147483699" r:id="rId20"/>
    <p:sldLayoutId id="2147483700" r:id="rId21"/>
    <p:sldLayoutId id="2147483701" r:id="rId22"/>
    <p:sldLayoutId id="2147483702" r:id="rId23"/>
    <p:sldLayoutId id="2147483703" r:id="rId24"/>
    <p:sldLayoutId id="2147483704" r:id="rId25"/>
    <p:sldLayoutId id="2147483705" r:id="rId26"/>
    <p:sldLayoutId id="2147483706" r:id="rId27"/>
    <p:sldLayoutId id="2147483707" r:id="rId28"/>
    <p:sldLayoutId id="2147483708" r:id="rId29"/>
    <p:sldLayoutId id="214748370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1465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6" name="Google Shape;1466;p67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1467" name="Google Shape;1467;p67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10" r:id="rId1"/>
    <p:sldLayoutId id="2147483711" r:id="rId2"/>
    <p:sldLayoutId id="2147483712" r:id="rId3"/>
    <p:sldLayoutId id="2147483713" r:id="rId4"/>
    <p:sldLayoutId id="2147483714" r:id="rId5"/>
    <p:sldLayoutId id="2147483715" r:id="rId6"/>
    <p:sldLayoutId id="2147483716" r:id="rId7"/>
    <p:sldLayoutId id="2147483717" r:id="rId8"/>
    <p:sldLayoutId id="2147483718" r:id="rId9"/>
    <p:sldLayoutId id="2147483719" r:id="rId10"/>
    <p:sldLayoutId id="2147483720" r:id="rId11"/>
    <p:sldLayoutId id="2147483721" r:id="rId12"/>
    <p:sldLayoutId id="2147483722" r:id="rId13"/>
    <p:sldLayoutId id="2147483723" r:id="rId14"/>
    <p:sldLayoutId id="2147483724" r:id="rId15"/>
    <p:sldLayoutId id="2147483725" r:id="rId16"/>
    <p:sldLayoutId id="2147483726" r:id="rId17"/>
    <p:sldLayoutId id="2147483727" r:id="rId18"/>
    <p:sldLayoutId id="2147483728" r:id="rId19"/>
    <p:sldLayoutId id="2147483729" r:id="rId20"/>
    <p:sldLayoutId id="2147483730" r:id="rId21"/>
    <p:sldLayoutId id="2147483731" r:id="rId22"/>
    <p:sldLayoutId id="2147483732" r:id="rId23"/>
    <p:sldLayoutId id="2147483733" r:id="rId24"/>
    <p:sldLayoutId id="2147483734" r:id="rId25"/>
    <p:sldLayoutId id="2147483735" r:id="rId26"/>
    <p:sldLayoutId id="2147483736" r:id="rId27"/>
    <p:sldLayoutId id="2147483737" r:id="rId28"/>
    <p:sldLayoutId id="2147483738" r:id="rId29"/>
    <p:sldLayoutId id="214748373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2586" name="Shape 2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7" name="Google Shape;2587;p98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2588" name="Google Shape;2588;p98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40" r:id="rId1"/>
    <p:sldLayoutId id="2147483741" r:id="rId2"/>
    <p:sldLayoutId id="2147483742" r:id="rId3"/>
    <p:sldLayoutId id="2147483743" r:id="rId4"/>
    <p:sldLayoutId id="2147483744" r:id="rId5"/>
    <p:sldLayoutId id="2147483745" r:id="rId6"/>
    <p:sldLayoutId id="2147483746" r:id="rId7"/>
    <p:sldLayoutId id="2147483747" r:id="rId8"/>
    <p:sldLayoutId id="2147483748" r:id="rId9"/>
    <p:sldLayoutId id="2147483749" r:id="rId10"/>
    <p:sldLayoutId id="2147483750" r:id="rId11"/>
    <p:sldLayoutId id="2147483751" r:id="rId12"/>
    <p:sldLayoutId id="2147483752" r:id="rId13"/>
    <p:sldLayoutId id="2147483753" r:id="rId14"/>
    <p:sldLayoutId id="2147483754" r:id="rId15"/>
    <p:sldLayoutId id="2147483755" r:id="rId16"/>
    <p:sldLayoutId id="2147483756" r:id="rId17"/>
    <p:sldLayoutId id="2147483757" r:id="rId18"/>
    <p:sldLayoutId id="2147483758" r:id="rId19"/>
    <p:sldLayoutId id="2147483759" r:id="rId20"/>
    <p:sldLayoutId id="2147483760" r:id="rId21"/>
    <p:sldLayoutId id="2147483761" r:id="rId22"/>
    <p:sldLayoutId id="2147483762" r:id="rId23"/>
    <p:sldLayoutId id="2147483763" r:id="rId24"/>
    <p:sldLayoutId id="2147483764" r:id="rId25"/>
    <p:sldLayoutId id="2147483765" r:id="rId26"/>
    <p:sldLayoutId id="2147483766" r:id="rId27"/>
    <p:sldLayoutId id="2147483767" r:id="rId28"/>
    <p:sldLayoutId id="2147483768" r:id="rId29"/>
    <p:sldLayoutId id="214748376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3707" name="Shape 3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8" name="Google Shape;3708;p129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3709" name="Google Shape;3709;p129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770" r:id="rId1"/>
    <p:sldLayoutId id="2147483771" r:id="rId2"/>
    <p:sldLayoutId id="2147483772" r:id="rId3"/>
    <p:sldLayoutId id="2147483773" r:id="rId4"/>
    <p:sldLayoutId id="2147483774" r:id="rId5"/>
    <p:sldLayoutId id="2147483775" r:id="rId6"/>
    <p:sldLayoutId id="2147483776" r:id="rId7"/>
    <p:sldLayoutId id="2147483777" r:id="rId8"/>
    <p:sldLayoutId id="2147483778" r:id="rId9"/>
    <p:sldLayoutId id="2147483779" r:id="rId10"/>
    <p:sldLayoutId id="2147483780" r:id="rId11"/>
    <p:sldLayoutId id="2147483781" r:id="rId12"/>
    <p:sldLayoutId id="2147483782" r:id="rId13"/>
    <p:sldLayoutId id="2147483783" r:id="rId14"/>
    <p:sldLayoutId id="2147483784" r:id="rId15"/>
    <p:sldLayoutId id="2147483785" r:id="rId16"/>
    <p:sldLayoutId id="2147483786" r:id="rId17"/>
    <p:sldLayoutId id="2147483787" r:id="rId18"/>
    <p:sldLayoutId id="2147483788" r:id="rId19"/>
    <p:sldLayoutId id="2147483789" r:id="rId20"/>
    <p:sldLayoutId id="2147483790" r:id="rId21"/>
    <p:sldLayoutId id="2147483791" r:id="rId22"/>
    <p:sldLayoutId id="2147483792" r:id="rId23"/>
    <p:sldLayoutId id="2147483793" r:id="rId24"/>
    <p:sldLayoutId id="2147483794" r:id="rId25"/>
    <p:sldLayoutId id="2147483795" r:id="rId26"/>
    <p:sldLayoutId id="2147483796" r:id="rId27"/>
    <p:sldLayoutId id="2147483797" r:id="rId28"/>
    <p:sldLayoutId id="2147483798" r:id="rId29"/>
    <p:sldLayoutId id="214748379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4828" name="Shape 4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29" name="Google Shape;4829;p160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4830" name="Google Shape;4830;p160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00" r:id="rId1"/>
    <p:sldLayoutId id="2147483801" r:id="rId2"/>
    <p:sldLayoutId id="2147483802" r:id="rId3"/>
    <p:sldLayoutId id="2147483803" r:id="rId4"/>
    <p:sldLayoutId id="2147483804" r:id="rId5"/>
    <p:sldLayoutId id="2147483805" r:id="rId6"/>
    <p:sldLayoutId id="2147483806" r:id="rId7"/>
    <p:sldLayoutId id="2147483807" r:id="rId8"/>
    <p:sldLayoutId id="2147483808" r:id="rId9"/>
    <p:sldLayoutId id="2147483809" r:id="rId10"/>
    <p:sldLayoutId id="2147483810" r:id="rId11"/>
    <p:sldLayoutId id="2147483811" r:id="rId12"/>
    <p:sldLayoutId id="2147483812" r:id="rId13"/>
    <p:sldLayoutId id="2147483813" r:id="rId14"/>
    <p:sldLayoutId id="2147483814" r:id="rId15"/>
    <p:sldLayoutId id="2147483815" r:id="rId16"/>
    <p:sldLayoutId id="2147483816" r:id="rId17"/>
    <p:sldLayoutId id="2147483817" r:id="rId18"/>
    <p:sldLayoutId id="2147483818" r:id="rId19"/>
    <p:sldLayoutId id="2147483819" r:id="rId20"/>
    <p:sldLayoutId id="2147483820" r:id="rId21"/>
    <p:sldLayoutId id="2147483821" r:id="rId22"/>
    <p:sldLayoutId id="2147483822" r:id="rId23"/>
    <p:sldLayoutId id="2147483823" r:id="rId24"/>
    <p:sldLayoutId id="2147483824" r:id="rId25"/>
    <p:sldLayoutId id="2147483825" r:id="rId26"/>
    <p:sldLayoutId id="2147483826" r:id="rId27"/>
    <p:sldLayoutId id="2147483827" r:id="rId28"/>
    <p:sldLayoutId id="2147483828" r:id="rId29"/>
    <p:sldLayoutId id="214748382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2"/>
        </a:solidFill>
      </p:bgPr>
    </p:bg>
    <p:spTree>
      <p:nvGrpSpPr>
        <p:cNvPr id="5949" name="Shape 59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0" name="Google Shape;5950;p19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400"/>
              <a:buFont typeface="Yusei Magic"/>
              <a:buNone/>
              <a:defRPr b="1" sz="34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defRPr>
            </a:lvl9pPr>
          </a:lstStyle>
          <a:p/>
        </p:txBody>
      </p:sp>
      <p:sp>
        <p:nvSpPr>
          <p:cNvPr id="5951" name="Google Shape;5951;p19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17500" lvl="0" marL="457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1pPr>
            <a:lvl2pPr indent="-317500" lvl="1" marL="914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2pPr>
            <a:lvl3pPr indent="-317500" lvl="2" marL="1371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3pPr>
            <a:lvl4pPr indent="-317500" lvl="3" marL="18288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4pPr>
            <a:lvl5pPr indent="-317500" lvl="4" marL="22860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5pPr>
            <a:lvl6pPr indent="-317500" lvl="5" marL="27432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6pPr>
            <a:lvl7pPr indent="-317500" lvl="6" marL="32004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●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7pPr>
            <a:lvl8pPr indent="-317500" lvl="7" marL="365760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Hind"/>
              <a:buChar char="○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8pPr>
            <a:lvl9pPr indent="-317500" lvl="8" marL="411480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Hind"/>
              <a:buChar char="■"/>
              <a:defRPr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830" r:id="rId1"/>
    <p:sldLayoutId id="2147483831" r:id="rId2"/>
    <p:sldLayoutId id="2147483832" r:id="rId3"/>
    <p:sldLayoutId id="2147483833" r:id="rId4"/>
    <p:sldLayoutId id="2147483834" r:id="rId5"/>
    <p:sldLayoutId id="2147483835" r:id="rId6"/>
    <p:sldLayoutId id="2147483836" r:id="rId7"/>
    <p:sldLayoutId id="2147483837" r:id="rId8"/>
    <p:sldLayoutId id="2147483838" r:id="rId9"/>
    <p:sldLayoutId id="2147483839" r:id="rId10"/>
    <p:sldLayoutId id="2147483840" r:id="rId11"/>
    <p:sldLayoutId id="2147483841" r:id="rId12"/>
    <p:sldLayoutId id="2147483842" r:id="rId13"/>
    <p:sldLayoutId id="2147483843" r:id="rId14"/>
    <p:sldLayoutId id="2147483844" r:id="rId15"/>
    <p:sldLayoutId id="2147483845" r:id="rId16"/>
    <p:sldLayoutId id="2147483846" r:id="rId17"/>
    <p:sldLayoutId id="2147483847" r:id="rId18"/>
    <p:sldLayoutId id="2147483848" r:id="rId19"/>
    <p:sldLayoutId id="2147483849" r:id="rId20"/>
    <p:sldLayoutId id="2147483850" r:id="rId21"/>
    <p:sldLayoutId id="2147483851" r:id="rId22"/>
    <p:sldLayoutId id="2147483852" r:id="rId23"/>
    <p:sldLayoutId id="2147483853" r:id="rId24"/>
    <p:sldLayoutId id="2147483854" r:id="rId25"/>
    <p:sldLayoutId id="2147483855" r:id="rId26"/>
    <p:sldLayoutId id="2147483856" r:id="rId27"/>
    <p:sldLayoutId id="2147483857" r:id="rId28"/>
    <p:sldLayoutId id="2147483858" r:id="rId29"/>
    <p:sldLayoutId id="2147483859" r:id="rId30"/>
  </p:sldLayoutIdLst>
  <p:hf dt="0" ftr="0" hdr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3.xml"/><Relationship Id="rId2" Type="http://schemas.openxmlformats.org/officeDocument/2006/relationships/notesSlide" Target="../notesSlides/notesSlide1.xml"/><Relationship Id="rId3" Type="http://schemas.openxmlformats.org/officeDocument/2006/relationships/hyperlink" Target="mailto:caron.westland@ucdenver.edu" TargetMode="External"/><Relationship Id="rId4" Type="http://schemas.openxmlformats.org/officeDocument/2006/relationships/hyperlink" Target="mailto:erikafeigles@gmail.com" TargetMode="External"/><Relationship Id="rId5" Type="http://schemas.openxmlformats.org/officeDocument/2006/relationships/hyperlink" Target="mailto:ariannashami@email.arizona.edu" TargetMode="External"/><Relationship Id="rId6" Type="http://schemas.openxmlformats.org/officeDocument/2006/relationships/hyperlink" Target="mailto:holly.brazzle@gmail.com" TargetMode="External"/><Relationship Id="rId7" Type="http://schemas.openxmlformats.org/officeDocument/2006/relationships/image" Target="../media/image9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22.png"/><Relationship Id="rId4" Type="http://schemas.openxmlformats.org/officeDocument/2006/relationships/image" Target="../media/image18.jpg"/><Relationship Id="rId5" Type="http://schemas.openxmlformats.org/officeDocument/2006/relationships/image" Target="../media/image16.png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53.png"/><Relationship Id="rId4" Type="http://schemas.openxmlformats.org/officeDocument/2006/relationships/hyperlink" Target="https://www.nhs.uk/conditions/baby/babys-development/behaviour/separation-anxiety/" TargetMode="External"/><Relationship Id="rId5" Type="http://schemas.openxmlformats.org/officeDocument/2006/relationships/hyperlink" Target="https://www.nhs.uk/mental-health/conditions/social-anxiety/" TargetMode="External"/><Relationship Id="rId6" Type="http://schemas.openxmlformats.org/officeDocument/2006/relationships/image" Target="../media/image20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2.png"/><Relationship Id="rId4" Type="http://schemas.openxmlformats.org/officeDocument/2006/relationships/image" Target="../media/image19.jpg"/><Relationship Id="rId5" Type="http://schemas.openxmlformats.org/officeDocument/2006/relationships/image" Target="../media/image20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13.xml"/><Relationship Id="rId3" Type="http://schemas.openxmlformats.org/officeDocument/2006/relationships/hyperlink" Target="https://www.nhs.uk/conditions/baby/babys-development/behaviour/separation-anxiety/" TargetMode="External"/><Relationship Id="rId4" Type="http://schemas.openxmlformats.org/officeDocument/2006/relationships/image" Target="../media/image11.png"/><Relationship Id="rId5" Type="http://schemas.openxmlformats.org/officeDocument/2006/relationships/image" Target="../media/image36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5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27.jpg"/><Relationship Id="rId4" Type="http://schemas.openxmlformats.org/officeDocument/2006/relationships/image" Target="../media/image24.jpg"/><Relationship Id="rId5" Type="http://schemas.openxmlformats.org/officeDocument/2006/relationships/image" Target="../media/image11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15.xml"/><Relationship Id="rId3" Type="http://schemas.openxmlformats.org/officeDocument/2006/relationships/hyperlink" Target="https://jamanetwork.com/journals/jamapediatrics/fullarticle/2789946?guestAccessKey=41fde697-e79f-411c-bed3-743faeb63055&amp;utm_source=For_The_Media&amp;utm_medium=referral&amp;utm_campaign=ftm_links&amp;utm_content=tfl&amp;utm_term=031422" TargetMode="External"/><Relationship Id="rId4" Type="http://schemas.openxmlformats.org/officeDocument/2006/relationships/hyperlink" Target="https://www.hhs.gov/disclaimer.html" TargetMode="External"/><Relationship Id="rId5" Type="http://schemas.openxmlformats.org/officeDocument/2006/relationships/image" Target="../media/image23.png"/><Relationship Id="rId6" Type="http://schemas.openxmlformats.org/officeDocument/2006/relationships/image" Target="../media/image16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61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20.png"/><Relationship Id="rId4" Type="http://schemas.openxmlformats.org/officeDocument/2006/relationships/image" Target="../media/image32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26.jpg"/><Relationship Id="rId4" Type="http://schemas.openxmlformats.org/officeDocument/2006/relationships/image" Target="../media/image11.png"/><Relationship Id="rId5" Type="http://schemas.openxmlformats.org/officeDocument/2006/relationships/image" Target="../media/image32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8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30.jpg"/><Relationship Id="rId4" Type="http://schemas.openxmlformats.org/officeDocument/2006/relationships/image" Target="../media/image11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19.xml"/><Relationship Id="rId3" Type="http://schemas.openxmlformats.org/officeDocument/2006/relationships/image" Target="../media/image32.png"/><Relationship Id="rId4" Type="http://schemas.openxmlformats.org/officeDocument/2006/relationships/image" Target="../media/image14.pn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0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12.jpg"/><Relationship Id="rId4" Type="http://schemas.openxmlformats.org/officeDocument/2006/relationships/image" Target="../media/image13.png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20.xml"/><Relationship Id="rId3" Type="http://schemas.openxmlformats.org/officeDocument/2006/relationships/image" Target="../media/image33.png"/><Relationship Id="rId4" Type="http://schemas.openxmlformats.org/officeDocument/2006/relationships/image" Target="../media/image14.png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2.xml"/><Relationship Id="rId2" Type="http://schemas.openxmlformats.org/officeDocument/2006/relationships/notesSlide" Target="../notesSlides/notesSlide21.xml"/><Relationship Id="rId3" Type="http://schemas.openxmlformats.org/officeDocument/2006/relationships/image" Target="../media/image2.png"/><Relationship Id="rId4" Type="http://schemas.openxmlformats.org/officeDocument/2006/relationships/image" Target="../media/image11.png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2.xml"/><Relationship Id="rId3" Type="http://schemas.openxmlformats.org/officeDocument/2006/relationships/image" Target="../media/image11.png"/><Relationship Id="rId4" Type="http://schemas.openxmlformats.org/officeDocument/2006/relationships/image" Target="../media/image32.png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23.xml"/><Relationship Id="rId3" Type="http://schemas.openxmlformats.org/officeDocument/2006/relationships/image" Target="../media/image22.png"/><Relationship Id="rId4" Type="http://schemas.openxmlformats.org/officeDocument/2006/relationships/image" Target="../media/image29.png"/><Relationship Id="rId5" Type="http://schemas.openxmlformats.org/officeDocument/2006/relationships/image" Target="../media/image32.png"/><Relationship Id="rId6" Type="http://schemas.openxmlformats.org/officeDocument/2006/relationships/image" Target="../media/image11.png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24.xml"/><Relationship Id="rId3" Type="http://schemas.openxmlformats.org/officeDocument/2006/relationships/image" Target="../media/image11.png"/><Relationship Id="rId4" Type="http://schemas.openxmlformats.org/officeDocument/2006/relationships/image" Target="../media/image31.jpg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5.xml"/><Relationship Id="rId3" Type="http://schemas.openxmlformats.org/officeDocument/2006/relationships/image" Target="../media/image41.png"/><Relationship Id="rId4" Type="http://schemas.openxmlformats.org/officeDocument/2006/relationships/hyperlink" Target="https://www.webmd.com/mental-health/tc/suicidal-thoughts-or-threats-topic-overview" TargetMode="External"/><Relationship Id="rId5" Type="http://schemas.openxmlformats.org/officeDocument/2006/relationships/image" Target="../media/image16.png"/><Relationship Id="rId6" Type="http://schemas.openxmlformats.org/officeDocument/2006/relationships/image" Target="../media/image58.png"/><Relationship Id="rId7" Type="http://schemas.openxmlformats.org/officeDocument/2006/relationships/image" Target="../media/image13.png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37.jpg"/><Relationship Id="rId4" Type="http://schemas.openxmlformats.org/officeDocument/2006/relationships/image" Target="../media/image11.pn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32.png"/><Relationship Id="rId4" Type="http://schemas.openxmlformats.org/officeDocument/2006/relationships/image" Target="../media/image11.png"/><Relationship Id="rId5" Type="http://schemas.openxmlformats.org/officeDocument/2006/relationships/image" Target="../media/image44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39.png"/><Relationship Id="rId4" Type="http://schemas.openxmlformats.org/officeDocument/2006/relationships/image" Target="../media/image38.jpg"/><Relationship Id="rId5" Type="http://schemas.openxmlformats.org/officeDocument/2006/relationships/image" Target="../media/image11.pn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29.xml"/><Relationship Id="rId3" Type="http://schemas.openxmlformats.org/officeDocument/2006/relationships/image" Target="../media/image43.png"/><Relationship Id="rId4" Type="http://schemas.openxmlformats.org/officeDocument/2006/relationships/image" Target="../media/image16.png"/><Relationship Id="rId5" Type="http://schemas.openxmlformats.org/officeDocument/2006/relationships/image" Target="../media/image54.png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0.xml"/><Relationship Id="rId2" Type="http://schemas.openxmlformats.org/officeDocument/2006/relationships/notesSlide" Target="../notesSlides/notesSlide3.xml"/><Relationship Id="rId3" Type="http://schemas.openxmlformats.org/officeDocument/2006/relationships/hyperlink" Target="https://youtu.be/4BjKS1-vjPs" TargetMode="External"/><Relationship Id="rId4" Type="http://schemas.openxmlformats.org/officeDocument/2006/relationships/image" Target="../media/image15.png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30.xml"/><Relationship Id="rId3" Type="http://schemas.openxmlformats.org/officeDocument/2006/relationships/image" Target="../media/image32.png"/><Relationship Id="rId4" Type="http://schemas.openxmlformats.org/officeDocument/2006/relationships/image" Target="../media/image20.png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4.xml"/><Relationship Id="rId2" Type="http://schemas.openxmlformats.org/officeDocument/2006/relationships/notesSlide" Target="../notesSlides/notesSlide31.xml"/><Relationship Id="rId3" Type="http://schemas.openxmlformats.org/officeDocument/2006/relationships/image" Target="../media/image45.png"/><Relationship Id="rId4" Type="http://schemas.openxmlformats.org/officeDocument/2006/relationships/image" Target="../media/image14.png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4.xml"/><Relationship Id="rId2" Type="http://schemas.openxmlformats.org/officeDocument/2006/relationships/notesSlide" Target="../notesSlides/notesSlide32.xml"/><Relationship Id="rId3" Type="http://schemas.openxmlformats.org/officeDocument/2006/relationships/image" Target="../media/image14.png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33.xml"/><Relationship Id="rId3" Type="http://schemas.openxmlformats.org/officeDocument/2006/relationships/image" Target="../media/image52.png"/><Relationship Id="rId4" Type="http://schemas.openxmlformats.org/officeDocument/2006/relationships/image" Target="../media/image16.png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34.xml"/><Relationship Id="rId3" Type="http://schemas.openxmlformats.org/officeDocument/2006/relationships/image" Target="../media/image52.png"/><Relationship Id="rId4" Type="http://schemas.openxmlformats.org/officeDocument/2006/relationships/image" Target="../media/image14.png"/><Relationship Id="rId5" Type="http://schemas.openxmlformats.org/officeDocument/2006/relationships/image" Target="../media/image55.png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35.xml"/><Relationship Id="rId3" Type="http://schemas.openxmlformats.org/officeDocument/2006/relationships/image" Target="../media/image46.jpg"/><Relationship Id="rId4" Type="http://schemas.openxmlformats.org/officeDocument/2006/relationships/image" Target="../media/image20.png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36.xml"/><Relationship Id="rId3" Type="http://schemas.openxmlformats.org/officeDocument/2006/relationships/image" Target="../media/image49.png"/><Relationship Id="rId4" Type="http://schemas.openxmlformats.org/officeDocument/2006/relationships/image" Target="../media/image16.png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15.xml"/><Relationship Id="rId2" Type="http://schemas.openxmlformats.org/officeDocument/2006/relationships/notesSlide" Target="../notesSlides/notesSlide37.xml"/><Relationship Id="rId3" Type="http://schemas.openxmlformats.org/officeDocument/2006/relationships/image" Target="../media/image51.png"/><Relationship Id="rId4" Type="http://schemas.openxmlformats.org/officeDocument/2006/relationships/image" Target="../media/image47.png"/><Relationship Id="rId5" Type="http://schemas.openxmlformats.org/officeDocument/2006/relationships/image" Target="../media/image14.png"/><Relationship Id="rId6" Type="http://schemas.openxmlformats.org/officeDocument/2006/relationships/image" Target="../media/image11.png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notesSlide" Target="../notesSlides/notesSlide38.xml"/><Relationship Id="rId3" Type="http://schemas.openxmlformats.org/officeDocument/2006/relationships/hyperlink" Target="https://www.cbc.ca/parents/learning/view/fifteen-librarian-recommended-books-for-kids-dealing-with-anxiety" TargetMode="External"/><Relationship Id="rId4" Type="http://schemas.openxmlformats.org/officeDocument/2006/relationships/hyperlink" Target="https://childmind.org/article/best-childrens-books-about-mental-health/" TargetMode="External"/><Relationship Id="rId5" Type="http://schemas.openxmlformats.org/officeDocument/2006/relationships/hyperlink" Target="https://www.slj.com/story/mental-health-childrens-books-resources-elementary-tween-teen-nonfiction" TargetMode="External"/><Relationship Id="rId6" Type="http://schemas.openxmlformats.org/officeDocument/2006/relationships/hyperlink" Target="https://www.hhs.gov/disclaimer.html" TargetMode="External"/><Relationship Id="rId7" Type="http://schemas.openxmlformats.org/officeDocument/2006/relationships/image" Target="../media/image23.png"/><Relationship Id="rId8" Type="http://schemas.openxmlformats.org/officeDocument/2006/relationships/image" Target="../media/image14.png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.xml"/><Relationship Id="rId2" Type="http://schemas.openxmlformats.org/officeDocument/2006/relationships/notesSlide" Target="../notesSlides/notesSlide39.xml"/><Relationship Id="rId3" Type="http://schemas.openxmlformats.org/officeDocument/2006/relationships/image" Target="../media/image50.png"/><Relationship Id="rId4" Type="http://schemas.openxmlformats.org/officeDocument/2006/relationships/image" Target="../media/image48.png"/><Relationship Id="rId5" Type="http://schemas.openxmlformats.org/officeDocument/2006/relationships/image" Target="../media/image9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4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35.png"/><Relationship Id="rId4" Type="http://schemas.openxmlformats.org/officeDocument/2006/relationships/image" Target="../media/image17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7.png"/><Relationship Id="rId4" Type="http://schemas.openxmlformats.org/officeDocument/2006/relationships/image" Target="../media/image6.png"/><Relationship Id="rId5" Type="http://schemas.openxmlformats.org/officeDocument/2006/relationships/image" Target="../media/image11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8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6.png"/><Relationship Id="rId4" Type="http://schemas.openxmlformats.org/officeDocument/2006/relationships/image" Target="../media/image8.png"/><Relationship Id="rId5" Type="http://schemas.openxmlformats.org/officeDocument/2006/relationships/image" Target="../media/image10.pn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94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5.png"/><Relationship Id="rId4" Type="http://schemas.openxmlformats.org/officeDocument/2006/relationships/image" Target="../media/image11.png"/><Relationship Id="rId5" Type="http://schemas.openxmlformats.org/officeDocument/2006/relationships/image" Target="../media/image57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0.xml"/><Relationship Id="rId2" Type="http://schemas.openxmlformats.org/officeDocument/2006/relationships/notesSlide" Target="../notesSlides/notesSlide8.xml"/><Relationship Id="rId3" Type="http://schemas.openxmlformats.org/officeDocument/2006/relationships/image" Target="../media/image22.png"/><Relationship Id="rId4" Type="http://schemas.openxmlformats.org/officeDocument/2006/relationships/image" Target="../media/image34.png"/><Relationship Id="rId5" Type="http://schemas.openxmlformats.org/officeDocument/2006/relationships/image" Target="../media/image59.png"/><Relationship Id="rId6" Type="http://schemas.openxmlformats.org/officeDocument/2006/relationships/image" Target="../media/image11.png"/><Relationship Id="rId7" Type="http://schemas.openxmlformats.org/officeDocument/2006/relationships/image" Target="../media/image56.png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22.png"/><Relationship Id="rId4" Type="http://schemas.openxmlformats.org/officeDocument/2006/relationships/image" Target="../media/image21.png"/><Relationship Id="rId5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436" name="Shape 10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37" name="Google Shape;10437;p315"/>
          <p:cNvSpPr/>
          <p:nvPr/>
        </p:nvSpPr>
        <p:spPr>
          <a:xfrm>
            <a:off x="4461600" y="2932175"/>
            <a:ext cx="496800" cy="438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38" name="Google Shape;10438;p315"/>
          <p:cNvSpPr/>
          <p:nvPr/>
        </p:nvSpPr>
        <p:spPr>
          <a:xfrm>
            <a:off x="1161750" y="4284000"/>
            <a:ext cx="678600" cy="435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39" name="Google Shape;10439;p315"/>
          <p:cNvSpPr/>
          <p:nvPr/>
        </p:nvSpPr>
        <p:spPr>
          <a:xfrm>
            <a:off x="2249275" y="4562500"/>
            <a:ext cx="922200" cy="435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40" name="Google Shape;10440;p315"/>
          <p:cNvSpPr/>
          <p:nvPr/>
        </p:nvSpPr>
        <p:spPr>
          <a:xfrm>
            <a:off x="6716725" y="4428850"/>
            <a:ext cx="922200" cy="435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41" name="Google Shape;10441;p315"/>
          <p:cNvSpPr/>
          <p:nvPr/>
        </p:nvSpPr>
        <p:spPr>
          <a:xfrm>
            <a:off x="3706425" y="4470925"/>
            <a:ext cx="678600" cy="4350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442" name="Google Shape;10442;p315"/>
          <p:cNvSpPr txBox="1"/>
          <p:nvPr>
            <p:ph type="ctrTitle"/>
          </p:nvPr>
        </p:nvSpPr>
        <p:spPr>
          <a:xfrm>
            <a:off x="0" y="1496250"/>
            <a:ext cx="5737800" cy="1932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>
                <a:solidFill>
                  <a:srgbClr val="66B8F5"/>
                </a:solidFill>
              </a:rPr>
              <a:t>Anxiety, </a:t>
            </a:r>
            <a:endParaRPr sz="4600">
              <a:solidFill>
                <a:srgbClr val="66B8F5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600">
                <a:solidFill>
                  <a:srgbClr val="66B8F5"/>
                </a:solidFill>
              </a:rPr>
              <a:t>Depression &amp; OCD:</a:t>
            </a:r>
            <a:endParaRPr sz="4600">
              <a:solidFill>
                <a:srgbClr val="66B8F5"/>
              </a:solidFill>
            </a:endParaRPr>
          </a:p>
        </p:txBody>
      </p:sp>
      <p:sp>
        <p:nvSpPr>
          <p:cNvPr id="10443" name="Google Shape;10443;p315"/>
          <p:cNvSpPr txBox="1"/>
          <p:nvPr>
            <p:ph idx="1" type="subTitle"/>
          </p:nvPr>
        </p:nvSpPr>
        <p:spPr>
          <a:xfrm>
            <a:off x="498538" y="3231194"/>
            <a:ext cx="4559100" cy="142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66B8F5"/>
                </a:solidFill>
                <a:latin typeface="Yusei Magic"/>
                <a:ea typeface="Yusei Magic"/>
                <a:cs typeface="Yusei Magic"/>
                <a:sym typeface="Yusei Magic"/>
              </a:rPr>
              <a:t>Living, Teaching, and Breathing</a:t>
            </a:r>
            <a:endParaRPr b="1" sz="2200">
              <a:solidFill>
                <a:srgbClr val="66B8F5"/>
              </a:solidFill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/>
              <a:t>Presented by:</a:t>
            </a:r>
            <a:endParaRPr b="1" sz="1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>
                <a:solidFill>
                  <a:schemeClr val="hlink"/>
                </a:solidFill>
                <a:hlinkClick r:id="rId3"/>
              </a:rPr>
              <a:t>Caron A. Westland</a:t>
            </a:r>
            <a:r>
              <a:rPr lang="en" sz="1800"/>
              <a:t>, Ph.D., </a:t>
            </a:r>
            <a:r>
              <a:rPr lang="en" sz="1800" u="sng">
                <a:solidFill>
                  <a:schemeClr val="hlink"/>
                </a:solidFill>
                <a:hlinkClick r:id="rId4"/>
              </a:rPr>
              <a:t>Erika Feigles</a:t>
            </a:r>
            <a:r>
              <a:rPr lang="en" sz="1800"/>
              <a:t>, MS,</a:t>
            </a:r>
            <a:endParaRPr sz="1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 u="sng">
                <a:solidFill>
                  <a:schemeClr val="hlink"/>
                </a:solidFill>
                <a:hlinkClick r:id="rId5"/>
              </a:rPr>
              <a:t>Arianna Shami</a:t>
            </a:r>
            <a:r>
              <a:rPr lang="en" sz="1800"/>
              <a:t>, MA., </a:t>
            </a:r>
            <a:r>
              <a:rPr lang="en" sz="1800" u="sng">
                <a:solidFill>
                  <a:schemeClr val="hlink"/>
                </a:solidFill>
                <a:hlinkClick r:id="rId6"/>
              </a:rPr>
              <a:t>Holly Brazzle</a:t>
            </a:r>
            <a:r>
              <a:rPr lang="en" sz="1800"/>
              <a:t>, MA. </a:t>
            </a:r>
            <a:endParaRPr sz="1800"/>
          </a:p>
        </p:txBody>
      </p:sp>
      <p:grpSp>
        <p:nvGrpSpPr>
          <p:cNvPr id="10444" name="Google Shape;10444;p315"/>
          <p:cNvGrpSpPr/>
          <p:nvPr/>
        </p:nvGrpSpPr>
        <p:grpSpPr>
          <a:xfrm>
            <a:off x="5755704" y="813550"/>
            <a:ext cx="3388285" cy="3516396"/>
            <a:chOff x="2859190" y="326184"/>
            <a:chExt cx="4091143" cy="4003639"/>
          </a:xfrm>
        </p:grpSpPr>
        <p:sp>
          <p:nvSpPr>
            <p:cNvPr id="10445" name="Google Shape;10445;p315"/>
            <p:cNvSpPr/>
            <p:nvPr/>
          </p:nvSpPr>
          <p:spPr>
            <a:xfrm>
              <a:off x="3998307" y="981357"/>
              <a:ext cx="320165" cy="1042356"/>
            </a:xfrm>
            <a:custGeom>
              <a:rect b="b" l="l" r="r" t="t"/>
              <a:pathLst>
                <a:path extrusionOk="0" h="22780" w="6997">
                  <a:moveTo>
                    <a:pt x="1668" y="1"/>
                  </a:moveTo>
                  <a:lnTo>
                    <a:pt x="1424" y="82"/>
                  </a:lnTo>
                  <a:lnTo>
                    <a:pt x="1221" y="204"/>
                  </a:lnTo>
                  <a:lnTo>
                    <a:pt x="1018" y="367"/>
                  </a:lnTo>
                  <a:lnTo>
                    <a:pt x="814" y="570"/>
                  </a:lnTo>
                  <a:lnTo>
                    <a:pt x="692" y="814"/>
                  </a:lnTo>
                  <a:lnTo>
                    <a:pt x="448" y="1302"/>
                  </a:lnTo>
                  <a:lnTo>
                    <a:pt x="285" y="1831"/>
                  </a:lnTo>
                  <a:lnTo>
                    <a:pt x="123" y="2441"/>
                  </a:lnTo>
                  <a:lnTo>
                    <a:pt x="41" y="3092"/>
                  </a:lnTo>
                  <a:lnTo>
                    <a:pt x="1" y="3377"/>
                  </a:lnTo>
                  <a:lnTo>
                    <a:pt x="41" y="3702"/>
                  </a:lnTo>
                  <a:lnTo>
                    <a:pt x="41" y="4028"/>
                  </a:lnTo>
                  <a:lnTo>
                    <a:pt x="123" y="4353"/>
                  </a:lnTo>
                  <a:lnTo>
                    <a:pt x="204" y="4719"/>
                  </a:lnTo>
                  <a:lnTo>
                    <a:pt x="326" y="5085"/>
                  </a:lnTo>
                  <a:lnTo>
                    <a:pt x="611" y="5817"/>
                  </a:lnTo>
                  <a:lnTo>
                    <a:pt x="895" y="6550"/>
                  </a:lnTo>
                  <a:lnTo>
                    <a:pt x="1140" y="7322"/>
                  </a:lnTo>
                  <a:lnTo>
                    <a:pt x="1221" y="7689"/>
                  </a:lnTo>
                  <a:lnTo>
                    <a:pt x="1302" y="8055"/>
                  </a:lnTo>
                  <a:lnTo>
                    <a:pt x="1343" y="8461"/>
                  </a:lnTo>
                  <a:lnTo>
                    <a:pt x="1343" y="8868"/>
                  </a:lnTo>
                  <a:lnTo>
                    <a:pt x="1343" y="9234"/>
                  </a:lnTo>
                  <a:lnTo>
                    <a:pt x="1262" y="9641"/>
                  </a:lnTo>
                  <a:lnTo>
                    <a:pt x="1099" y="10414"/>
                  </a:lnTo>
                  <a:lnTo>
                    <a:pt x="651" y="11919"/>
                  </a:lnTo>
                  <a:lnTo>
                    <a:pt x="489" y="12610"/>
                  </a:lnTo>
                  <a:lnTo>
                    <a:pt x="367" y="13343"/>
                  </a:lnTo>
                  <a:lnTo>
                    <a:pt x="326" y="13668"/>
                  </a:lnTo>
                  <a:lnTo>
                    <a:pt x="367" y="14034"/>
                  </a:lnTo>
                  <a:lnTo>
                    <a:pt x="407" y="14400"/>
                  </a:lnTo>
                  <a:lnTo>
                    <a:pt x="448" y="14766"/>
                  </a:lnTo>
                  <a:lnTo>
                    <a:pt x="570" y="15092"/>
                  </a:lnTo>
                  <a:lnTo>
                    <a:pt x="733" y="15417"/>
                  </a:lnTo>
                  <a:lnTo>
                    <a:pt x="1099" y="16027"/>
                  </a:lnTo>
                  <a:lnTo>
                    <a:pt x="1465" y="16637"/>
                  </a:lnTo>
                  <a:lnTo>
                    <a:pt x="1628" y="16922"/>
                  </a:lnTo>
                  <a:lnTo>
                    <a:pt x="1750" y="17288"/>
                  </a:lnTo>
                  <a:lnTo>
                    <a:pt x="1790" y="17654"/>
                  </a:lnTo>
                  <a:lnTo>
                    <a:pt x="1831" y="18020"/>
                  </a:lnTo>
                  <a:lnTo>
                    <a:pt x="1790" y="18386"/>
                  </a:lnTo>
                  <a:lnTo>
                    <a:pt x="1750" y="18793"/>
                  </a:lnTo>
                  <a:lnTo>
                    <a:pt x="1628" y="19525"/>
                  </a:lnTo>
                  <a:lnTo>
                    <a:pt x="1546" y="20257"/>
                  </a:lnTo>
                  <a:lnTo>
                    <a:pt x="1506" y="20583"/>
                  </a:lnTo>
                  <a:lnTo>
                    <a:pt x="1546" y="20908"/>
                  </a:lnTo>
                  <a:lnTo>
                    <a:pt x="1587" y="21193"/>
                  </a:lnTo>
                  <a:lnTo>
                    <a:pt x="1668" y="21518"/>
                  </a:lnTo>
                  <a:lnTo>
                    <a:pt x="1750" y="21803"/>
                  </a:lnTo>
                  <a:lnTo>
                    <a:pt x="1912" y="22047"/>
                  </a:lnTo>
                  <a:lnTo>
                    <a:pt x="2116" y="22291"/>
                  </a:lnTo>
                  <a:lnTo>
                    <a:pt x="2360" y="22495"/>
                  </a:lnTo>
                  <a:lnTo>
                    <a:pt x="2563" y="22617"/>
                  </a:lnTo>
                  <a:lnTo>
                    <a:pt x="2807" y="22698"/>
                  </a:lnTo>
                  <a:lnTo>
                    <a:pt x="3051" y="22739"/>
                  </a:lnTo>
                  <a:lnTo>
                    <a:pt x="3295" y="22779"/>
                  </a:lnTo>
                  <a:lnTo>
                    <a:pt x="3580" y="22739"/>
                  </a:lnTo>
                  <a:lnTo>
                    <a:pt x="3784" y="22698"/>
                  </a:lnTo>
                  <a:lnTo>
                    <a:pt x="4028" y="22576"/>
                  </a:lnTo>
                  <a:lnTo>
                    <a:pt x="4190" y="22373"/>
                  </a:lnTo>
                  <a:lnTo>
                    <a:pt x="4394" y="22129"/>
                  </a:lnTo>
                  <a:lnTo>
                    <a:pt x="4516" y="21844"/>
                  </a:lnTo>
                  <a:lnTo>
                    <a:pt x="4556" y="21518"/>
                  </a:lnTo>
                  <a:lnTo>
                    <a:pt x="4597" y="21193"/>
                  </a:lnTo>
                  <a:lnTo>
                    <a:pt x="4597" y="20502"/>
                  </a:lnTo>
                  <a:lnTo>
                    <a:pt x="4597" y="19891"/>
                  </a:lnTo>
                  <a:lnTo>
                    <a:pt x="4638" y="19485"/>
                  </a:lnTo>
                  <a:lnTo>
                    <a:pt x="4719" y="19119"/>
                  </a:lnTo>
                  <a:lnTo>
                    <a:pt x="4963" y="18386"/>
                  </a:lnTo>
                  <a:lnTo>
                    <a:pt x="5289" y="17695"/>
                  </a:lnTo>
                  <a:lnTo>
                    <a:pt x="5655" y="17003"/>
                  </a:lnTo>
                  <a:lnTo>
                    <a:pt x="6061" y="16393"/>
                  </a:lnTo>
                  <a:lnTo>
                    <a:pt x="6468" y="15783"/>
                  </a:lnTo>
                  <a:lnTo>
                    <a:pt x="6631" y="15458"/>
                  </a:lnTo>
                  <a:lnTo>
                    <a:pt x="6753" y="15092"/>
                  </a:lnTo>
                  <a:lnTo>
                    <a:pt x="6875" y="14766"/>
                  </a:lnTo>
                  <a:lnTo>
                    <a:pt x="6956" y="14400"/>
                  </a:lnTo>
                  <a:lnTo>
                    <a:pt x="6997" y="14075"/>
                  </a:lnTo>
                  <a:lnTo>
                    <a:pt x="6956" y="13831"/>
                  </a:lnTo>
                  <a:lnTo>
                    <a:pt x="6916" y="13546"/>
                  </a:lnTo>
                  <a:lnTo>
                    <a:pt x="6875" y="13261"/>
                  </a:lnTo>
                  <a:lnTo>
                    <a:pt x="6753" y="13017"/>
                  </a:lnTo>
                  <a:lnTo>
                    <a:pt x="6631" y="12773"/>
                  </a:lnTo>
                  <a:lnTo>
                    <a:pt x="6468" y="12529"/>
                  </a:lnTo>
                  <a:lnTo>
                    <a:pt x="6305" y="12326"/>
                  </a:lnTo>
                  <a:lnTo>
                    <a:pt x="5939" y="11919"/>
                  </a:lnTo>
                  <a:lnTo>
                    <a:pt x="5573" y="11553"/>
                  </a:lnTo>
                  <a:lnTo>
                    <a:pt x="5207" y="11227"/>
                  </a:lnTo>
                  <a:lnTo>
                    <a:pt x="4841" y="10821"/>
                  </a:lnTo>
                  <a:lnTo>
                    <a:pt x="4678" y="10617"/>
                  </a:lnTo>
                  <a:lnTo>
                    <a:pt x="4516" y="10373"/>
                  </a:lnTo>
                  <a:lnTo>
                    <a:pt x="4394" y="10129"/>
                  </a:lnTo>
                  <a:lnTo>
                    <a:pt x="4312" y="9885"/>
                  </a:lnTo>
                  <a:lnTo>
                    <a:pt x="4272" y="9641"/>
                  </a:lnTo>
                  <a:lnTo>
                    <a:pt x="4272" y="9397"/>
                  </a:lnTo>
                  <a:lnTo>
                    <a:pt x="4312" y="9112"/>
                  </a:lnTo>
                  <a:lnTo>
                    <a:pt x="4353" y="8828"/>
                  </a:lnTo>
                  <a:lnTo>
                    <a:pt x="4556" y="8258"/>
                  </a:lnTo>
                  <a:lnTo>
                    <a:pt x="4760" y="7689"/>
                  </a:lnTo>
                  <a:lnTo>
                    <a:pt x="4841" y="7404"/>
                  </a:lnTo>
                  <a:lnTo>
                    <a:pt x="4922" y="7119"/>
                  </a:lnTo>
                  <a:lnTo>
                    <a:pt x="4922" y="6834"/>
                  </a:lnTo>
                  <a:lnTo>
                    <a:pt x="4922" y="6509"/>
                  </a:lnTo>
                  <a:lnTo>
                    <a:pt x="4841" y="6265"/>
                  </a:lnTo>
                  <a:lnTo>
                    <a:pt x="4719" y="6021"/>
                  </a:lnTo>
                  <a:lnTo>
                    <a:pt x="4597" y="5817"/>
                  </a:lnTo>
                  <a:lnTo>
                    <a:pt x="4434" y="5614"/>
                  </a:lnTo>
                  <a:lnTo>
                    <a:pt x="4028" y="5289"/>
                  </a:lnTo>
                  <a:lnTo>
                    <a:pt x="3621" y="4963"/>
                  </a:lnTo>
                  <a:lnTo>
                    <a:pt x="3173" y="4679"/>
                  </a:lnTo>
                  <a:lnTo>
                    <a:pt x="2970" y="4475"/>
                  </a:lnTo>
                  <a:lnTo>
                    <a:pt x="2807" y="4312"/>
                  </a:lnTo>
                  <a:lnTo>
                    <a:pt x="2726" y="4150"/>
                  </a:lnTo>
                  <a:lnTo>
                    <a:pt x="2645" y="3987"/>
                  </a:lnTo>
                  <a:lnTo>
                    <a:pt x="2563" y="3662"/>
                  </a:lnTo>
                  <a:lnTo>
                    <a:pt x="2523" y="3296"/>
                  </a:lnTo>
                  <a:lnTo>
                    <a:pt x="2563" y="2970"/>
                  </a:lnTo>
                  <a:lnTo>
                    <a:pt x="2685" y="2401"/>
                  </a:lnTo>
                  <a:lnTo>
                    <a:pt x="2767" y="1872"/>
                  </a:lnTo>
                  <a:lnTo>
                    <a:pt x="2807" y="1587"/>
                  </a:lnTo>
                  <a:lnTo>
                    <a:pt x="2807" y="1302"/>
                  </a:lnTo>
                  <a:lnTo>
                    <a:pt x="2767" y="1018"/>
                  </a:lnTo>
                  <a:lnTo>
                    <a:pt x="2685" y="733"/>
                  </a:lnTo>
                  <a:lnTo>
                    <a:pt x="2604" y="570"/>
                  </a:lnTo>
                  <a:lnTo>
                    <a:pt x="2482" y="367"/>
                  </a:lnTo>
                  <a:lnTo>
                    <a:pt x="2360" y="204"/>
                  </a:lnTo>
                  <a:lnTo>
                    <a:pt x="2197" y="123"/>
                  </a:lnTo>
                  <a:lnTo>
                    <a:pt x="2034" y="41"/>
                  </a:lnTo>
                  <a:lnTo>
                    <a:pt x="18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315"/>
            <p:cNvSpPr/>
            <p:nvPr/>
          </p:nvSpPr>
          <p:spPr>
            <a:xfrm>
              <a:off x="3627936" y="689142"/>
              <a:ext cx="240135" cy="141528"/>
            </a:xfrm>
            <a:custGeom>
              <a:rect b="b" l="l" r="r" t="t"/>
              <a:pathLst>
                <a:path extrusionOk="0" h="3093" w="5248">
                  <a:moveTo>
                    <a:pt x="1668" y="1"/>
                  </a:moveTo>
                  <a:lnTo>
                    <a:pt x="1342" y="41"/>
                  </a:lnTo>
                  <a:lnTo>
                    <a:pt x="1098" y="82"/>
                  </a:lnTo>
                  <a:lnTo>
                    <a:pt x="854" y="163"/>
                  </a:lnTo>
                  <a:lnTo>
                    <a:pt x="610" y="285"/>
                  </a:lnTo>
                  <a:lnTo>
                    <a:pt x="366" y="448"/>
                  </a:lnTo>
                  <a:lnTo>
                    <a:pt x="203" y="651"/>
                  </a:lnTo>
                  <a:lnTo>
                    <a:pt x="81" y="896"/>
                  </a:lnTo>
                  <a:lnTo>
                    <a:pt x="0" y="1140"/>
                  </a:lnTo>
                  <a:lnTo>
                    <a:pt x="0" y="1424"/>
                  </a:lnTo>
                  <a:lnTo>
                    <a:pt x="81" y="1709"/>
                  </a:lnTo>
                  <a:lnTo>
                    <a:pt x="203" y="1953"/>
                  </a:lnTo>
                  <a:lnTo>
                    <a:pt x="366" y="2197"/>
                  </a:lnTo>
                  <a:lnTo>
                    <a:pt x="610" y="2360"/>
                  </a:lnTo>
                  <a:lnTo>
                    <a:pt x="854" y="2482"/>
                  </a:lnTo>
                  <a:lnTo>
                    <a:pt x="1139" y="2604"/>
                  </a:lnTo>
                  <a:lnTo>
                    <a:pt x="1383" y="2685"/>
                  </a:lnTo>
                  <a:lnTo>
                    <a:pt x="1668" y="2726"/>
                  </a:lnTo>
                  <a:lnTo>
                    <a:pt x="2441" y="2807"/>
                  </a:lnTo>
                  <a:lnTo>
                    <a:pt x="3213" y="2889"/>
                  </a:lnTo>
                  <a:lnTo>
                    <a:pt x="4800" y="2889"/>
                  </a:lnTo>
                  <a:lnTo>
                    <a:pt x="4881" y="3011"/>
                  </a:lnTo>
                  <a:lnTo>
                    <a:pt x="4922" y="3092"/>
                  </a:lnTo>
                  <a:lnTo>
                    <a:pt x="5125" y="3092"/>
                  </a:lnTo>
                  <a:lnTo>
                    <a:pt x="5207" y="3051"/>
                  </a:lnTo>
                  <a:lnTo>
                    <a:pt x="5247" y="2970"/>
                  </a:lnTo>
                  <a:lnTo>
                    <a:pt x="5247" y="2889"/>
                  </a:lnTo>
                  <a:lnTo>
                    <a:pt x="5207" y="2807"/>
                  </a:lnTo>
                  <a:lnTo>
                    <a:pt x="5166" y="2726"/>
                  </a:lnTo>
                  <a:lnTo>
                    <a:pt x="5207" y="2645"/>
                  </a:lnTo>
                  <a:lnTo>
                    <a:pt x="5166" y="2563"/>
                  </a:lnTo>
                  <a:lnTo>
                    <a:pt x="5125" y="2482"/>
                  </a:lnTo>
                  <a:lnTo>
                    <a:pt x="5003" y="2482"/>
                  </a:lnTo>
                  <a:lnTo>
                    <a:pt x="4678" y="1994"/>
                  </a:lnTo>
                  <a:lnTo>
                    <a:pt x="4352" y="1506"/>
                  </a:lnTo>
                  <a:lnTo>
                    <a:pt x="3946" y="1058"/>
                  </a:lnTo>
                  <a:lnTo>
                    <a:pt x="3498" y="692"/>
                  </a:lnTo>
                  <a:lnTo>
                    <a:pt x="3051" y="367"/>
                  </a:lnTo>
                  <a:lnTo>
                    <a:pt x="2766" y="245"/>
                  </a:lnTo>
                  <a:lnTo>
                    <a:pt x="2522" y="123"/>
                  </a:lnTo>
                  <a:lnTo>
                    <a:pt x="2237" y="41"/>
                  </a:lnTo>
                  <a:lnTo>
                    <a:pt x="19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315"/>
            <p:cNvSpPr/>
            <p:nvPr/>
          </p:nvSpPr>
          <p:spPr>
            <a:xfrm>
              <a:off x="3853115" y="596069"/>
              <a:ext cx="169440" cy="167564"/>
            </a:xfrm>
            <a:custGeom>
              <a:rect b="b" l="l" r="r" t="t"/>
              <a:pathLst>
                <a:path extrusionOk="0" h="3662" w="3703">
                  <a:moveTo>
                    <a:pt x="2645" y="1"/>
                  </a:moveTo>
                  <a:lnTo>
                    <a:pt x="2401" y="42"/>
                  </a:lnTo>
                  <a:lnTo>
                    <a:pt x="2157" y="164"/>
                  </a:lnTo>
                  <a:lnTo>
                    <a:pt x="1953" y="326"/>
                  </a:lnTo>
                  <a:lnTo>
                    <a:pt x="1750" y="489"/>
                  </a:lnTo>
                  <a:lnTo>
                    <a:pt x="1547" y="692"/>
                  </a:lnTo>
                  <a:lnTo>
                    <a:pt x="1221" y="1058"/>
                  </a:lnTo>
                  <a:lnTo>
                    <a:pt x="855" y="1587"/>
                  </a:lnTo>
                  <a:lnTo>
                    <a:pt x="570" y="2116"/>
                  </a:lnTo>
                  <a:lnTo>
                    <a:pt x="286" y="2645"/>
                  </a:lnTo>
                  <a:lnTo>
                    <a:pt x="82" y="3255"/>
                  </a:lnTo>
                  <a:lnTo>
                    <a:pt x="82" y="3296"/>
                  </a:lnTo>
                  <a:lnTo>
                    <a:pt x="42" y="3336"/>
                  </a:lnTo>
                  <a:lnTo>
                    <a:pt x="1" y="3418"/>
                  </a:lnTo>
                  <a:lnTo>
                    <a:pt x="42" y="3540"/>
                  </a:lnTo>
                  <a:lnTo>
                    <a:pt x="123" y="3621"/>
                  </a:lnTo>
                  <a:lnTo>
                    <a:pt x="164" y="3662"/>
                  </a:lnTo>
                  <a:lnTo>
                    <a:pt x="245" y="3662"/>
                  </a:lnTo>
                  <a:lnTo>
                    <a:pt x="814" y="3499"/>
                  </a:lnTo>
                  <a:lnTo>
                    <a:pt x="1343" y="3336"/>
                  </a:lnTo>
                  <a:lnTo>
                    <a:pt x="1831" y="3092"/>
                  </a:lnTo>
                  <a:lnTo>
                    <a:pt x="2319" y="2807"/>
                  </a:lnTo>
                  <a:lnTo>
                    <a:pt x="2767" y="2523"/>
                  </a:lnTo>
                  <a:lnTo>
                    <a:pt x="3174" y="2197"/>
                  </a:lnTo>
                  <a:lnTo>
                    <a:pt x="3336" y="2035"/>
                  </a:lnTo>
                  <a:lnTo>
                    <a:pt x="3499" y="1831"/>
                  </a:lnTo>
                  <a:lnTo>
                    <a:pt x="3621" y="1587"/>
                  </a:lnTo>
                  <a:lnTo>
                    <a:pt x="3702" y="1343"/>
                  </a:lnTo>
                  <a:lnTo>
                    <a:pt x="3702" y="1140"/>
                  </a:lnTo>
                  <a:lnTo>
                    <a:pt x="3702" y="896"/>
                  </a:lnTo>
                  <a:lnTo>
                    <a:pt x="3662" y="692"/>
                  </a:lnTo>
                  <a:lnTo>
                    <a:pt x="3580" y="489"/>
                  </a:lnTo>
                  <a:lnTo>
                    <a:pt x="3458" y="326"/>
                  </a:lnTo>
                  <a:lnTo>
                    <a:pt x="3296" y="164"/>
                  </a:lnTo>
                  <a:lnTo>
                    <a:pt x="3133" y="82"/>
                  </a:lnTo>
                  <a:lnTo>
                    <a:pt x="28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315"/>
            <p:cNvSpPr/>
            <p:nvPr/>
          </p:nvSpPr>
          <p:spPr>
            <a:xfrm>
              <a:off x="3702386" y="916243"/>
              <a:ext cx="154523" cy="141482"/>
            </a:xfrm>
            <a:custGeom>
              <a:rect b="b" l="l" r="r" t="t"/>
              <a:pathLst>
                <a:path extrusionOk="0" h="3092" w="3377">
                  <a:moveTo>
                    <a:pt x="1017" y="0"/>
                  </a:moveTo>
                  <a:lnTo>
                    <a:pt x="854" y="41"/>
                  </a:lnTo>
                  <a:lnTo>
                    <a:pt x="651" y="122"/>
                  </a:lnTo>
                  <a:lnTo>
                    <a:pt x="488" y="244"/>
                  </a:lnTo>
                  <a:lnTo>
                    <a:pt x="326" y="366"/>
                  </a:lnTo>
                  <a:lnTo>
                    <a:pt x="203" y="529"/>
                  </a:lnTo>
                  <a:lnTo>
                    <a:pt x="122" y="692"/>
                  </a:lnTo>
                  <a:lnTo>
                    <a:pt x="41" y="854"/>
                  </a:lnTo>
                  <a:lnTo>
                    <a:pt x="0" y="1058"/>
                  </a:lnTo>
                  <a:lnTo>
                    <a:pt x="0" y="1261"/>
                  </a:lnTo>
                  <a:lnTo>
                    <a:pt x="41" y="1464"/>
                  </a:lnTo>
                  <a:lnTo>
                    <a:pt x="122" y="1627"/>
                  </a:lnTo>
                  <a:lnTo>
                    <a:pt x="244" y="1790"/>
                  </a:lnTo>
                  <a:lnTo>
                    <a:pt x="366" y="1953"/>
                  </a:lnTo>
                  <a:lnTo>
                    <a:pt x="529" y="2075"/>
                  </a:lnTo>
                  <a:lnTo>
                    <a:pt x="895" y="2278"/>
                  </a:lnTo>
                  <a:lnTo>
                    <a:pt x="1424" y="2522"/>
                  </a:lnTo>
                  <a:lnTo>
                    <a:pt x="1993" y="2725"/>
                  </a:lnTo>
                  <a:lnTo>
                    <a:pt x="2563" y="2929"/>
                  </a:lnTo>
                  <a:lnTo>
                    <a:pt x="3132" y="3092"/>
                  </a:lnTo>
                  <a:lnTo>
                    <a:pt x="3214" y="3092"/>
                  </a:lnTo>
                  <a:lnTo>
                    <a:pt x="3295" y="3051"/>
                  </a:lnTo>
                  <a:lnTo>
                    <a:pt x="3336" y="3010"/>
                  </a:lnTo>
                  <a:lnTo>
                    <a:pt x="3376" y="2929"/>
                  </a:lnTo>
                  <a:lnTo>
                    <a:pt x="3376" y="2888"/>
                  </a:lnTo>
                  <a:lnTo>
                    <a:pt x="3376" y="2807"/>
                  </a:lnTo>
                  <a:lnTo>
                    <a:pt x="3336" y="2725"/>
                  </a:lnTo>
                  <a:lnTo>
                    <a:pt x="3254" y="2725"/>
                  </a:lnTo>
                  <a:lnTo>
                    <a:pt x="3173" y="2685"/>
                  </a:lnTo>
                  <a:lnTo>
                    <a:pt x="3254" y="2644"/>
                  </a:lnTo>
                  <a:lnTo>
                    <a:pt x="3295" y="2603"/>
                  </a:lnTo>
                  <a:lnTo>
                    <a:pt x="3336" y="2522"/>
                  </a:lnTo>
                  <a:lnTo>
                    <a:pt x="3336" y="2441"/>
                  </a:lnTo>
                  <a:lnTo>
                    <a:pt x="3173" y="1993"/>
                  </a:lnTo>
                  <a:lnTo>
                    <a:pt x="3051" y="1505"/>
                  </a:lnTo>
                  <a:lnTo>
                    <a:pt x="2807" y="1058"/>
                  </a:lnTo>
                  <a:lnTo>
                    <a:pt x="2563" y="692"/>
                  </a:lnTo>
                  <a:lnTo>
                    <a:pt x="2237" y="366"/>
                  </a:lnTo>
                  <a:lnTo>
                    <a:pt x="2075" y="244"/>
                  </a:lnTo>
                  <a:lnTo>
                    <a:pt x="1871" y="163"/>
                  </a:lnTo>
                  <a:lnTo>
                    <a:pt x="1668" y="81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315"/>
            <p:cNvSpPr/>
            <p:nvPr/>
          </p:nvSpPr>
          <p:spPr>
            <a:xfrm>
              <a:off x="3873615" y="923655"/>
              <a:ext cx="139652" cy="221558"/>
            </a:xfrm>
            <a:custGeom>
              <a:rect b="b" l="l" r="r" t="t"/>
              <a:pathLst>
                <a:path extrusionOk="0" h="4842" w="3052">
                  <a:moveTo>
                    <a:pt x="2115" y="1"/>
                  </a:moveTo>
                  <a:lnTo>
                    <a:pt x="1871" y="42"/>
                  </a:lnTo>
                  <a:lnTo>
                    <a:pt x="1627" y="164"/>
                  </a:lnTo>
                  <a:lnTo>
                    <a:pt x="1424" y="326"/>
                  </a:lnTo>
                  <a:lnTo>
                    <a:pt x="1221" y="530"/>
                  </a:lnTo>
                  <a:lnTo>
                    <a:pt x="855" y="977"/>
                  </a:lnTo>
                  <a:lnTo>
                    <a:pt x="570" y="1465"/>
                  </a:lnTo>
                  <a:lnTo>
                    <a:pt x="326" y="1994"/>
                  </a:lnTo>
                  <a:lnTo>
                    <a:pt x="122" y="2604"/>
                  </a:lnTo>
                  <a:lnTo>
                    <a:pt x="41" y="3255"/>
                  </a:lnTo>
                  <a:lnTo>
                    <a:pt x="0" y="3906"/>
                  </a:lnTo>
                  <a:lnTo>
                    <a:pt x="82" y="4557"/>
                  </a:lnTo>
                  <a:lnTo>
                    <a:pt x="82" y="4638"/>
                  </a:lnTo>
                  <a:lnTo>
                    <a:pt x="122" y="4719"/>
                  </a:lnTo>
                  <a:lnTo>
                    <a:pt x="163" y="4801"/>
                  </a:lnTo>
                  <a:lnTo>
                    <a:pt x="285" y="4841"/>
                  </a:lnTo>
                  <a:lnTo>
                    <a:pt x="366" y="4801"/>
                  </a:lnTo>
                  <a:lnTo>
                    <a:pt x="895" y="4435"/>
                  </a:lnTo>
                  <a:lnTo>
                    <a:pt x="1343" y="4028"/>
                  </a:lnTo>
                  <a:lnTo>
                    <a:pt x="1790" y="3621"/>
                  </a:lnTo>
                  <a:lnTo>
                    <a:pt x="2197" y="3133"/>
                  </a:lnTo>
                  <a:lnTo>
                    <a:pt x="2522" y="2645"/>
                  </a:lnTo>
                  <a:lnTo>
                    <a:pt x="2807" y="2116"/>
                  </a:lnTo>
                  <a:lnTo>
                    <a:pt x="2888" y="1831"/>
                  </a:lnTo>
                  <a:lnTo>
                    <a:pt x="2970" y="1547"/>
                  </a:lnTo>
                  <a:lnTo>
                    <a:pt x="3010" y="1221"/>
                  </a:lnTo>
                  <a:lnTo>
                    <a:pt x="3051" y="936"/>
                  </a:lnTo>
                  <a:lnTo>
                    <a:pt x="3010" y="692"/>
                  </a:lnTo>
                  <a:lnTo>
                    <a:pt x="2929" y="448"/>
                  </a:lnTo>
                  <a:lnTo>
                    <a:pt x="2807" y="245"/>
                  </a:lnTo>
                  <a:lnTo>
                    <a:pt x="2604" y="123"/>
                  </a:lnTo>
                  <a:lnTo>
                    <a:pt x="23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315"/>
            <p:cNvSpPr/>
            <p:nvPr/>
          </p:nvSpPr>
          <p:spPr>
            <a:xfrm>
              <a:off x="3761918" y="1163797"/>
              <a:ext cx="175022" cy="145189"/>
            </a:xfrm>
            <a:custGeom>
              <a:rect b="b" l="l" r="r" t="t"/>
              <a:pathLst>
                <a:path extrusionOk="0" h="3173" w="3825">
                  <a:moveTo>
                    <a:pt x="692" y="0"/>
                  </a:moveTo>
                  <a:lnTo>
                    <a:pt x="489" y="81"/>
                  </a:lnTo>
                  <a:lnTo>
                    <a:pt x="285" y="203"/>
                  </a:lnTo>
                  <a:lnTo>
                    <a:pt x="163" y="366"/>
                  </a:lnTo>
                  <a:lnTo>
                    <a:pt x="41" y="610"/>
                  </a:lnTo>
                  <a:lnTo>
                    <a:pt x="1" y="814"/>
                  </a:lnTo>
                  <a:lnTo>
                    <a:pt x="41" y="1058"/>
                  </a:lnTo>
                  <a:lnTo>
                    <a:pt x="123" y="1261"/>
                  </a:lnTo>
                  <a:lnTo>
                    <a:pt x="245" y="1505"/>
                  </a:lnTo>
                  <a:lnTo>
                    <a:pt x="367" y="1708"/>
                  </a:lnTo>
                  <a:lnTo>
                    <a:pt x="692" y="2075"/>
                  </a:lnTo>
                  <a:lnTo>
                    <a:pt x="1099" y="2359"/>
                  </a:lnTo>
                  <a:lnTo>
                    <a:pt x="1506" y="2644"/>
                  </a:lnTo>
                  <a:lnTo>
                    <a:pt x="1994" y="2888"/>
                  </a:lnTo>
                  <a:lnTo>
                    <a:pt x="2523" y="3051"/>
                  </a:lnTo>
                  <a:lnTo>
                    <a:pt x="3051" y="3132"/>
                  </a:lnTo>
                  <a:lnTo>
                    <a:pt x="3621" y="3173"/>
                  </a:lnTo>
                  <a:lnTo>
                    <a:pt x="3702" y="3173"/>
                  </a:lnTo>
                  <a:lnTo>
                    <a:pt x="3743" y="3132"/>
                  </a:lnTo>
                  <a:lnTo>
                    <a:pt x="3824" y="3010"/>
                  </a:lnTo>
                  <a:lnTo>
                    <a:pt x="3824" y="2888"/>
                  </a:lnTo>
                  <a:lnTo>
                    <a:pt x="3743" y="2807"/>
                  </a:lnTo>
                  <a:lnTo>
                    <a:pt x="3784" y="2725"/>
                  </a:lnTo>
                  <a:lnTo>
                    <a:pt x="3784" y="2603"/>
                  </a:lnTo>
                  <a:lnTo>
                    <a:pt x="3540" y="2115"/>
                  </a:lnTo>
                  <a:lnTo>
                    <a:pt x="3255" y="1708"/>
                  </a:lnTo>
                  <a:lnTo>
                    <a:pt x="2970" y="1302"/>
                  </a:lnTo>
                  <a:lnTo>
                    <a:pt x="2604" y="895"/>
                  </a:lnTo>
                  <a:lnTo>
                    <a:pt x="2279" y="570"/>
                  </a:lnTo>
                  <a:lnTo>
                    <a:pt x="1831" y="285"/>
                  </a:lnTo>
                  <a:lnTo>
                    <a:pt x="1628" y="122"/>
                  </a:lnTo>
                  <a:lnTo>
                    <a:pt x="1384" y="41"/>
                  </a:lnTo>
                  <a:lnTo>
                    <a:pt x="11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315"/>
            <p:cNvSpPr/>
            <p:nvPr/>
          </p:nvSpPr>
          <p:spPr>
            <a:xfrm>
              <a:off x="3938729" y="1305238"/>
              <a:ext cx="186187" cy="141482"/>
            </a:xfrm>
            <a:custGeom>
              <a:rect b="b" l="l" r="r" t="t"/>
              <a:pathLst>
                <a:path extrusionOk="0" h="3092" w="4069">
                  <a:moveTo>
                    <a:pt x="2767" y="0"/>
                  </a:moveTo>
                  <a:lnTo>
                    <a:pt x="2523" y="82"/>
                  </a:lnTo>
                  <a:lnTo>
                    <a:pt x="2279" y="204"/>
                  </a:lnTo>
                  <a:lnTo>
                    <a:pt x="1831" y="489"/>
                  </a:lnTo>
                  <a:lnTo>
                    <a:pt x="1425" y="814"/>
                  </a:lnTo>
                  <a:lnTo>
                    <a:pt x="1059" y="1221"/>
                  </a:lnTo>
                  <a:lnTo>
                    <a:pt x="733" y="1668"/>
                  </a:lnTo>
                  <a:lnTo>
                    <a:pt x="489" y="2116"/>
                  </a:lnTo>
                  <a:lnTo>
                    <a:pt x="286" y="2604"/>
                  </a:lnTo>
                  <a:lnTo>
                    <a:pt x="164" y="2604"/>
                  </a:lnTo>
                  <a:lnTo>
                    <a:pt x="123" y="2644"/>
                  </a:lnTo>
                  <a:lnTo>
                    <a:pt x="42" y="2685"/>
                  </a:lnTo>
                  <a:lnTo>
                    <a:pt x="1" y="2766"/>
                  </a:lnTo>
                  <a:lnTo>
                    <a:pt x="1" y="2848"/>
                  </a:lnTo>
                  <a:lnTo>
                    <a:pt x="42" y="2929"/>
                  </a:lnTo>
                  <a:lnTo>
                    <a:pt x="82" y="2970"/>
                  </a:lnTo>
                  <a:lnTo>
                    <a:pt x="164" y="3010"/>
                  </a:lnTo>
                  <a:lnTo>
                    <a:pt x="733" y="3051"/>
                  </a:lnTo>
                  <a:lnTo>
                    <a:pt x="1343" y="3092"/>
                  </a:lnTo>
                  <a:lnTo>
                    <a:pt x="1953" y="3010"/>
                  </a:lnTo>
                  <a:lnTo>
                    <a:pt x="2238" y="2929"/>
                  </a:lnTo>
                  <a:lnTo>
                    <a:pt x="2523" y="2848"/>
                  </a:lnTo>
                  <a:lnTo>
                    <a:pt x="2930" y="2604"/>
                  </a:lnTo>
                  <a:lnTo>
                    <a:pt x="3336" y="2319"/>
                  </a:lnTo>
                  <a:lnTo>
                    <a:pt x="3499" y="2156"/>
                  </a:lnTo>
                  <a:lnTo>
                    <a:pt x="3662" y="1994"/>
                  </a:lnTo>
                  <a:lnTo>
                    <a:pt x="3784" y="1790"/>
                  </a:lnTo>
                  <a:lnTo>
                    <a:pt x="3906" y="1546"/>
                  </a:lnTo>
                  <a:lnTo>
                    <a:pt x="3987" y="1302"/>
                  </a:lnTo>
                  <a:lnTo>
                    <a:pt x="4069" y="1058"/>
                  </a:lnTo>
                  <a:lnTo>
                    <a:pt x="4069" y="814"/>
                  </a:lnTo>
                  <a:lnTo>
                    <a:pt x="4028" y="570"/>
                  </a:lnTo>
                  <a:lnTo>
                    <a:pt x="3906" y="367"/>
                  </a:lnTo>
                  <a:lnTo>
                    <a:pt x="3743" y="204"/>
                  </a:lnTo>
                  <a:lnTo>
                    <a:pt x="3540" y="82"/>
                  </a:lnTo>
                  <a:lnTo>
                    <a:pt x="329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315"/>
            <p:cNvSpPr/>
            <p:nvPr/>
          </p:nvSpPr>
          <p:spPr>
            <a:xfrm>
              <a:off x="3918275" y="1608618"/>
              <a:ext cx="193600" cy="175022"/>
            </a:xfrm>
            <a:custGeom>
              <a:rect b="b" l="l" r="r" t="t"/>
              <a:pathLst>
                <a:path extrusionOk="0" h="3825" w="4231">
                  <a:moveTo>
                    <a:pt x="3173" y="1"/>
                  </a:moveTo>
                  <a:lnTo>
                    <a:pt x="2807" y="41"/>
                  </a:lnTo>
                  <a:lnTo>
                    <a:pt x="2441" y="163"/>
                  </a:lnTo>
                  <a:lnTo>
                    <a:pt x="2075" y="367"/>
                  </a:lnTo>
                  <a:lnTo>
                    <a:pt x="1750" y="611"/>
                  </a:lnTo>
                  <a:lnTo>
                    <a:pt x="1424" y="855"/>
                  </a:lnTo>
                  <a:lnTo>
                    <a:pt x="1180" y="1140"/>
                  </a:lnTo>
                  <a:lnTo>
                    <a:pt x="977" y="1424"/>
                  </a:lnTo>
                  <a:lnTo>
                    <a:pt x="773" y="1709"/>
                  </a:lnTo>
                  <a:lnTo>
                    <a:pt x="570" y="2034"/>
                  </a:lnTo>
                  <a:lnTo>
                    <a:pt x="407" y="2401"/>
                  </a:lnTo>
                  <a:lnTo>
                    <a:pt x="245" y="2767"/>
                  </a:lnTo>
                  <a:lnTo>
                    <a:pt x="1" y="3580"/>
                  </a:lnTo>
                  <a:lnTo>
                    <a:pt x="1" y="3661"/>
                  </a:lnTo>
                  <a:lnTo>
                    <a:pt x="82" y="3784"/>
                  </a:lnTo>
                  <a:lnTo>
                    <a:pt x="163" y="3824"/>
                  </a:lnTo>
                  <a:lnTo>
                    <a:pt x="245" y="3824"/>
                  </a:lnTo>
                  <a:lnTo>
                    <a:pt x="773" y="3702"/>
                  </a:lnTo>
                  <a:lnTo>
                    <a:pt x="1262" y="3580"/>
                  </a:lnTo>
                  <a:lnTo>
                    <a:pt x="1790" y="3417"/>
                  </a:lnTo>
                  <a:lnTo>
                    <a:pt x="2278" y="3214"/>
                  </a:lnTo>
                  <a:lnTo>
                    <a:pt x="2726" y="2970"/>
                  </a:lnTo>
                  <a:lnTo>
                    <a:pt x="3173" y="2685"/>
                  </a:lnTo>
                  <a:lnTo>
                    <a:pt x="3539" y="2319"/>
                  </a:lnTo>
                  <a:lnTo>
                    <a:pt x="3905" y="1912"/>
                  </a:lnTo>
                  <a:lnTo>
                    <a:pt x="4068" y="1587"/>
                  </a:lnTo>
                  <a:lnTo>
                    <a:pt x="4190" y="1221"/>
                  </a:lnTo>
                  <a:lnTo>
                    <a:pt x="4231" y="1058"/>
                  </a:lnTo>
                  <a:lnTo>
                    <a:pt x="4231" y="855"/>
                  </a:lnTo>
                  <a:lnTo>
                    <a:pt x="4190" y="651"/>
                  </a:lnTo>
                  <a:lnTo>
                    <a:pt x="4109" y="489"/>
                  </a:lnTo>
                  <a:lnTo>
                    <a:pt x="3987" y="326"/>
                  </a:lnTo>
                  <a:lnTo>
                    <a:pt x="3865" y="204"/>
                  </a:lnTo>
                  <a:lnTo>
                    <a:pt x="3702" y="123"/>
                  </a:lnTo>
                  <a:lnTo>
                    <a:pt x="3539" y="41"/>
                  </a:lnTo>
                  <a:lnTo>
                    <a:pt x="33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315"/>
            <p:cNvSpPr/>
            <p:nvPr/>
          </p:nvSpPr>
          <p:spPr>
            <a:xfrm>
              <a:off x="4117417" y="882701"/>
              <a:ext cx="482147" cy="1105638"/>
            </a:xfrm>
            <a:custGeom>
              <a:rect b="b" l="l" r="r" t="t"/>
              <a:pathLst>
                <a:path extrusionOk="0" h="24163" w="10537">
                  <a:moveTo>
                    <a:pt x="8909" y="1"/>
                  </a:moveTo>
                  <a:lnTo>
                    <a:pt x="8665" y="42"/>
                  </a:lnTo>
                  <a:lnTo>
                    <a:pt x="8421" y="123"/>
                  </a:lnTo>
                  <a:lnTo>
                    <a:pt x="8177" y="245"/>
                  </a:lnTo>
                  <a:lnTo>
                    <a:pt x="7973" y="367"/>
                  </a:lnTo>
                  <a:lnTo>
                    <a:pt x="7689" y="570"/>
                  </a:lnTo>
                  <a:lnTo>
                    <a:pt x="7485" y="814"/>
                  </a:lnTo>
                  <a:lnTo>
                    <a:pt x="7282" y="1059"/>
                  </a:lnTo>
                  <a:lnTo>
                    <a:pt x="7119" y="1303"/>
                  </a:lnTo>
                  <a:lnTo>
                    <a:pt x="6957" y="1547"/>
                  </a:lnTo>
                  <a:lnTo>
                    <a:pt x="6834" y="1872"/>
                  </a:lnTo>
                  <a:lnTo>
                    <a:pt x="6631" y="2482"/>
                  </a:lnTo>
                  <a:lnTo>
                    <a:pt x="6550" y="2848"/>
                  </a:lnTo>
                  <a:lnTo>
                    <a:pt x="6509" y="3255"/>
                  </a:lnTo>
                  <a:lnTo>
                    <a:pt x="6468" y="4028"/>
                  </a:lnTo>
                  <a:lnTo>
                    <a:pt x="6387" y="5655"/>
                  </a:lnTo>
                  <a:lnTo>
                    <a:pt x="6306" y="6468"/>
                  </a:lnTo>
                  <a:lnTo>
                    <a:pt x="6224" y="6835"/>
                  </a:lnTo>
                  <a:lnTo>
                    <a:pt x="6102" y="7201"/>
                  </a:lnTo>
                  <a:lnTo>
                    <a:pt x="5980" y="7567"/>
                  </a:lnTo>
                  <a:lnTo>
                    <a:pt x="5818" y="7933"/>
                  </a:lnTo>
                  <a:lnTo>
                    <a:pt x="5574" y="8258"/>
                  </a:lnTo>
                  <a:lnTo>
                    <a:pt x="5329" y="8584"/>
                  </a:lnTo>
                  <a:lnTo>
                    <a:pt x="4882" y="9031"/>
                  </a:lnTo>
                  <a:lnTo>
                    <a:pt x="4353" y="9438"/>
                  </a:lnTo>
                  <a:lnTo>
                    <a:pt x="3865" y="9845"/>
                  </a:lnTo>
                  <a:lnTo>
                    <a:pt x="3336" y="10251"/>
                  </a:lnTo>
                  <a:lnTo>
                    <a:pt x="2889" y="10699"/>
                  </a:lnTo>
                  <a:lnTo>
                    <a:pt x="2686" y="10943"/>
                  </a:lnTo>
                  <a:lnTo>
                    <a:pt x="2523" y="11187"/>
                  </a:lnTo>
                  <a:lnTo>
                    <a:pt x="2360" y="11472"/>
                  </a:lnTo>
                  <a:lnTo>
                    <a:pt x="2238" y="11756"/>
                  </a:lnTo>
                  <a:lnTo>
                    <a:pt x="2157" y="12082"/>
                  </a:lnTo>
                  <a:lnTo>
                    <a:pt x="2116" y="12407"/>
                  </a:lnTo>
                  <a:lnTo>
                    <a:pt x="2116" y="12855"/>
                  </a:lnTo>
                  <a:lnTo>
                    <a:pt x="2157" y="13261"/>
                  </a:lnTo>
                  <a:lnTo>
                    <a:pt x="2319" y="14075"/>
                  </a:lnTo>
                  <a:lnTo>
                    <a:pt x="2523" y="14848"/>
                  </a:lnTo>
                  <a:lnTo>
                    <a:pt x="2563" y="15254"/>
                  </a:lnTo>
                  <a:lnTo>
                    <a:pt x="2604" y="15661"/>
                  </a:lnTo>
                  <a:lnTo>
                    <a:pt x="2563" y="16027"/>
                  </a:lnTo>
                  <a:lnTo>
                    <a:pt x="2523" y="16393"/>
                  </a:lnTo>
                  <a:lnTo>
                    <a:pt x="2441" y="16719"/>
                  </a:lnTo>
                  <a:lnTo>
                    <a:pt x="2319" y="17044"/>
                  </a:lnTo>
                  <a:lnTo>
                    <a:pt x="2035" y="17654"/>
                  </a:lnTo>
                  <a:lnTo>
                    <a:pt x="1669" y="18265"/>
                  </a:lnTo>
                  <a:lnTo>
                    <a:pt x="936" y="19444"/>
                  </a:lnTo>
                  <a:lnTo>
                    <a:pt x="570" y="20014"/>
                  </a:lnTo>
                  <a:lnTo>
                    <a:pt x="286" y="20664"/>
                  </a:lnTo>
                  <a:lnTo>
                    <a:pt x="164" y="20990"/>
                  </a:lnTo>
                  <a:lnTo>
                    <a:pt x="82" y="21356"/>
                  </a:lnTo>
                  <a:lnTo>
                    <a:pt x="1" y="21722"/>
                  </a:lnTo>
                  <a:lnTo>
                    <a:pt x="1" y="22088"/>
                  </a:lnTo>
                  <a:lnTo>
                    <a:pt x="1" y="22454"/>
                  </a:lnTo>
                  <a:lnTo>
                    <a:pt x="82" y="22820"/>
                  </a:lnTo>
                  <a:lnTo>
                    <a:pt x="204" y="23186"/>
                  </a:lnTo>
                  <a:lnTo>
                    <a:pt x="408" y="23471"/>
                  </a:lnTo>
                  <a:lnTo>
                    <a:pt x="652" y="23756"/>
                  </a:lnTo>
                  <a:lnTo>
                    <a:pt x="936" y="23959"/>
                  </a:lnTo>
                  <a:lnTo>
                    <a:pt x="1262" y="24081"/>
                  </a:lnTo>
                  <a:lnTo>
                    <a:pt x="1587" y="24163"/>
                  </a:lnTo>
                  <a:lnTo>
                    <a:pt x="1913" y="24122"/>
                  </a:lnTo>
                  <a:lnTo>
                    <a:pt x="2238" y="24041"/>
                  </a:lnTo>
                  <a:lnTo>
                    <a:pt x="2523" y="23878"/>
                  </a:lnTo>
                  <a:lnTo>
                    <a:pt x="2808" y="23674"/>
                  </a:lnTo>
                  <a:lnTo>
                    <a:pt x="3092" y="23349"/>
                  </a:lnTo>
                  <a:lnTo>
                    <a:pt x="3296" y="23024"/>
                  </a:lnTo>
                  <a:lnTo>
                    <a:pt x="3458" y="22658"/>
                  </a:lnTo>
                  <a:lnTo>
                    <a:pt x="3580" y="22291"/>
                  </a:lnTo>
                  <a:lnTo>
                    <a:pt x="3865" y="21519"/>
                  </a:lnTo>
                  <a:lnTo>
                    <a:pt x="4028" y="21193"/>
                  </a:lnTo>
                  <a:lnTo>
                    <a:pt x="4231" y="20827"/>
                  </a:lnTo>
                  <a:lnTo>
                    <a:pt x="4475" y="20542"/>
                  </a:lnTo>
                  <a:lnTo>
                    <a:pt x="4719" y="20258"/>
                  </a:lnTo>
                  <a:lnTo>
                    <a:pt x="5004" y="20014"/>
                  </a:lnTo>
                  <a:lnTo>
                    <a:pt x="5289" y="19770"/>
                  </a:lnTo>
                  <a:lnTo>
                    <a:pt x="5899" y="19363"/>
                  </a:lnTo>
                  <a:lnTo>
                    <a:pt x="6550" y="18956"/>
                  </a:lnTo>
                  <a:lnTo>
                    <a:pt x="7160" y="18509"/>
                  </a:lnTo>
                  <a:lnTo>
                    <a:pt x="7770" y="18061"/>
                  </a:lnTo>
                  <a:lnTo>
                    <a:pt x="8055" y="17817"/>
                  </a:lnTo>
                  <a:lnTo>
                    <a:pt x="8299" y="17573"/>
                  </a:lnTo>
                  <a:lnTo>
                    <a:pt x="8543" y="17288"/>
                  </a:lnTo>
                  <a:lnTo>
                    <a:pt x="8787" y="16963"/>
                  </a:lnTo>
                  <a:lnTo>
                    <a:pt x="8990" y="16637"/>
                  </a:lnTo>
                  <a:lnTo>
                    <a:pt x="9112" y="16312"/>
                  </a:lnTo>
                  <a:lnTo>
                    <a:pt x="9194" y="15946"/>
                  </a:lnTo>
                  <a:lnTo>
                    <a:pt x="9275" y="15621"/>
                  </a:lnTo>
                  <a:lnTo>
                    <a:pt x="9275" y="15254"/>
                  </a:lnTo>
                  <a:lnTo>
                    <a:pt x="9234" y="14888"/>
                  </a:lnTo>
                  <a:lnTo>
                    <a:pt x="9153" y="14563"/>
                  </a:lnTo>
                  <a:lnTo>
                    <a:pt x="9031" y="14197"/>
                  </a:lnTo>
                  <a:lnTo>
                    <a:pt x="8746" y="13546"/>
                  </a:lnTo>
                  <a:lnTo>
                    <a:pt x="8421" y="12895"/>
                  </a:lnTo>
                  <a:lnTo>
                    <a:pt x="8299" y="12529"/>
                  </a:lnTo>
                  <a:lnTo>
                    <a:pt x="8217" y="12204"/>
                  </a:lnTo>
                  <a:lnTo>
                    <a:pt x="8177" y="11838"/>
                  </a:lnTo>
                  <a:lnTo>
                    <a:pt x="8217" y="11472"/>
                  </a:lnTo>
                  <a:lnTo>
                    <a:pt x="8340" y="11187"/>
                  </a:lnTo>
                  <a:lnTo>
                    <a:pt x="8462" y="10902"/>
                  </a:lnTo>
                  <a:lnTo>
                    <a:pt x="8624" y="10658"/>
                  </a:lnTo>
                  <a:lnTo>
                    <a:pt x="8828" y="10414"/>
                  </a:lnTo>
                  <a:lnTo>
                    <a:pt x="9275" y="9926"/>
                  </a:lnTo>
                  <a:lnTo>
                    <a:pt x="9722" y="9478"/>
                  </a:lnTo>
                  <a:lnTo>
                    <a:pt x="10089" y="8950"/>
                  </a:lnTo>
                  <a:lnTo>
                    <a:pt x="10251" y="8706"/>
                  </a:lnTo>
                  <a:lnTo>
                    <a:pt x="10373" y="8421"/>
                  </a:lnTo>
                  <a:lnTo>
                    <a:pt x="10455" y="8136"/>
                  </a:lnTo>
                  <a:lnTo>
                    <a:pt x="10536" y="7851"/>
                  </a:lnTo>
                  <a:lnTo>
                    <a:pt x="10536" y="7567"/>
                  </a:lnTo>
                  <a:lnTo>
                    <a:pt x="10536" y="7241"/>
                  </a:lnTo>
                  <a:lnTo>
                    <a:pt x="10455" y="6916"/>
                  </a:lnTo>
                  <a:lnTo>
                    <a:pt x="10373" y="6550"/>
                  </a:lnTo>
                  <a:lnTo>
                    <a:pt x="10170" y="5940"/>
                  </a:lnTo>
                  <a:lnTo>
                    <a:pt x="9885" y="5289"/>
                  </a:lnTo>
                  <a:lnTo>
                    <a:pt x="9641" y="4638"/>
                  </a:lnTo>
                  <a:lnTo>
                    <a:pt x="9519" y="4353"/>
                  </a:lnTo>
                  <a:lnTo>
                    <a:pt x="9438" y="4028"/>
                  </a:lnTo>
                  <a:lnTo>
                    <a:pt x="9356" y="3702"/>
                  </a:lnTo>
                  <a:lnTo>
                    <a:pt x="9356" y="3336"/>
                  </a:lnTo>
                  <a:lnTo>
                    <a:pt x="9397" y="2970"/>
                  </a:lnTo>
                  <a:lnTo>
                    <a:pt x="9519" y="2604"/>
                  </a:lnTo>
                  <a:lnTo>
                    <a:pt x="9804" y="1913"/>
                  </a:lnTo>
                  <a:lnTo>
                    <a:pt x="9926" y="1547"/>
                  </a:lnTo>
                  <a:lnTo>
                    <a:pt x="9967" y="1221"/>
                  </a:lnTo>
                  <a:lnTo>
                    <a:pt x="9967" y="855"/>
                  </a:lnTo>
                  <a:lnTo>
                    <a:pt x="9926" y="692"/>
                  </a:lnTo>
                  <a:lnTo>
                    <a:pt x="9845" y="530"/>
                  </a:lnTo>
                  <a:lnTo>
                    <a:pt x="9845" y="489"/>
                  </a:lnTo>
                  <a:lnTo>
                    <a:pt x="9804" y="448"/>
                  </a:lnTo>
                  <a:lnTo>
                    <a:pt x="9600" y="245"/>
                  </a:lnTo>
                  <a:lnTo>
                    <a:pt x="9397" y="82"/>
                  </a:lnTo>
                  <a:lnTo>
                    <a:pt x="9153" y="42"/>
                  </a:lnTo>
                  <a:lnTo>
                    <a:pt x="89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315"/>
            <p:cNvSpPr/>
            <p:nvPr/>
          </p:nvSpPr>
          <p:spPr>
            <a:xfrm>
              <a:off x="3564652" y="1742645"/>
              <a:ext cx="286671" cy="124735"/>
            </a:xfrm>
            <a:custGeom>
              <a:rect b="b" l="l" r="r" t="t"/>
              <a:pathLst>
                <a:path extrusionOk="0" h="2726" w="6265">
                  <a:moveTo>
                    <a:pt x="936" y="0"/>
                  </a:moveTo>
                  <a:lnTo>
                    <a:pt x="651" y="82"/>
                  </a:lnTo>
                  <a:lnTo>
                    <a:pt x="407" y="204"/>
                  </a:lnTo>
                  <a:lnTo>
                    <a:pt x="203" y="366"/>
                  </a:lnTo>
                  <a:lnTo>
                    <a:pt x="81" y="570"/>
                  </a:lnTo>
                  <a:lnTo>
                    <a:pt x="0" y="855"/>
                  </a:lnTo>
                  <a:lnTo>
                    <a:pt x="0" y="1139"/>
                  </a:lnTo>
                  <a:lnTo>
                    <a:pt x="81" y="1424"/>
                  </a:lnTo>
                  <a:lnTo>
                    <a:pt x="244" y="1627"/>
                  </a:lnTo>
                  <a:lnTo>
                    <a:pt x="407" y="1831"/>
                  </a:lnTo>
                  <a:lnTo>
                    <a:pt x="651" y="1993"/>
                  </a:lnTo>
                  <a:lnTo>
                    <a:pt x="936" y="2115"/>
                  </a:lnTo>
                  <a:lnTo>
                    <a:pt x="1180" y="2197"/>
                  </a:lnTo>
                  <a:lnTo>
                    <a:pt x="1424" y="2278"/>
                  </a:lnTo>
                  <a:lnTo>
                    <a:pt x="1871" y="2319"/>
                  </a:lnTo>
                  <a:lnTo>
                    <a:pt x="2278" y="2360"/>
                  </a:lnTo>
                  <a:lnTo>
                    <a:pt x="3783" y="2482"/>
                  </a:lnTo>
                  <a:lnTo>
                    <a:pt x="5247" y="2604"/>
                  </a:lnTo>
                  <a:lnTo>
                    <a:pt x="5776" y="2644"/>
                  </a:lnTo>
                  <a:lnTo>
                    <a:pt x="5898" y="2685"/>
                  </a:lnTo>
                  <a:lnTo>
                    <a:pt x="5979" y="2685"/>
                  </a:lnTo>
                  <a:lnTo>
                    <a:pt x="6061" y="2726"/>
                  </a:lnTo>
                  <a:lnTo>
                    <a:pt x="6142" y="2685"/>
                  </a:lnTo>
                  <a:lnTo>
                    <a:pt x="6224" y="2604"/>
                  </a:lnTo>
                  <a:lnTo>
                    <a:pt x="6264" y="2522"/>
                  </a:lnTo>
                  <a:lnTo>
                    <a:pt x="6264" y="2360"/>
                  </a:lnTo>
                  <a:lnTo>
                    <a:pt x="6224" y="2238"/>
                  </a:lnTo>
                  <a:lnTo>
                    <a:pt x="6142" y="2156"/>
                  </a:lnTo>
                  <a:lnTo>
                    <a:pt x="5898" y="2034"/>
                  </a:lnTo>
                  <a:lnTo>
                    <a:pt x="5654" y="1871"/>
                  </a:lnTo>
                  <a:lnTo>
                    <a:pt x="5207" y="1505"/>
                  </a:lnTo>
                  <a:lnTo>
                    <a:pt x="4759" y="1099"/>
                  </a:lnTo>
                  <a:lnTo>
                    <a:pt x="4515" y="936"/>
                  </a:lnTo>
                  <a:lnTo>
                    <a:pt x="4271" y="773"/>
                  </a:lnTo>
                  <a:lnTo>
                    <a:pt x="3661" y="488"/>
                  </a:lnTo>
                  <a:lnTo>
                    <a:pt x="3051" y="244"/>
                  </a:lnTo>
                  <a:lnTo>
                    <a:pt x="2400" y="122"/>
                  </a:lnTo>
                  <a:lnTo>
                    <a:pt x="17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315"/>
            <p:cNvSpPr/>
            <p:nvPr/>
          </p:nvSpPr>
          <p:spPr>
            <a:xfrm>
              <a:off x="3745170" y="1428100"/>
              <a:ext cx="113570" cy="336912"/>
            </a:xfrm>
            <a:custGeom>
              <a:rect b="b" l="l" r="r" t="t"/>
              <a:pathLst>
                <a:path extrusionOk="0" h="7363" w="2482">
                  <a:moveTo>
                    <a:pt x="814" y="0"/>
                  </a:moveTo>
                  <a:lnTo>
                    <a:pt x="651" y="81"/>
                  </a:lnTo>
                  <a:lnTo>
                    <a:pt x="529" y="163"/>
                  </a:lnTo>
                  <a:lnTo>
                    <a:pt x="407" y="285"/>
                  </a:lnTo>
                  <a:lnTo>
                    <a:pt x="245" y="529"/>
                  </a:lnTo>
                  <a:lnTo>
                    <a:pt x="123" y="854"/>
                  </a:lnTo>
                  <a:lnTo>
                    <a:pt x="82" y="1139"/>
                  </a:lnTo>
                  <a:lnTo>
                    <a:pt x="1" y="1953"/>
                  </a:lnTo>
                  <a:lnTo>
                    <a:pt x="1" y="2725"/>
                  </a:lnTo>
                  <a:lnTo>
                    <a:pt x="41" y="3539"/>
                  </a:lnTo>
                  <a:lnTo>
                    <a:pt x="123" y="4312"/>
                  </a:lnTo>
                  <a:lnTo>
                    <a:pt x="285" y="5125"/>
                  </a:lnTo>
                  <a:lnTo>
                    <a:pt x="489" y="5939"/>
                  </a:lnTo>
                  <a:lnTo>
                    <a:pt x="692" y="6630"/>
                  </a:lnTo>
                  <a:lnTo>
                    <a:pt x="855" y="6956"/>
                  </a:lnTo>
                  <a:lnTo>
                    <a:pt x="936" y="7118"/>
                  </a:lnTo>
                  <a:lnTo>
                    <a:pt x="1058" y="7240"/>
                  </a:lnTo>
                  <a:lnTo>
                    <a:pt x="1180" y="7322"/>
                  </a:lnTo>
                  <a:lnTo>
                    <a:pt x="1262" y="7362"/>
                  </a:lnTo>
                  <a:lnTo>
                    <a:pt x="1343" y="7362"/>
                  </a:lnTo>
                  <a:lnTo>
                    <a:pt x="1384" y="7322"/>
                  </a:lnTo>
                  <a:lnTo>
                    <a:pt x="1506" y="7200"/>
                  </a:lnTo>
                  <a:lnTo>
                    <a:pt x="1628" y="6996"/>
                  </a:lnTo>
                  <a:lnTo>
                    <a:pt x="1750" y="6549"/>
                  </a:lnTo>
                  <a:lnTo>
                    <a:pt x="1790" y="6183"/>
                  </a:lnTo>
                  <a:lnTo>
                    <a:pt x="1953" y="5207"/>
                  </a:lnTo>
                  <a:lnTo>
                    <a:pt x="2157" y="4190"/>
                  </a:lnTo>
                  <a:lnTo>
                    <a:pt x="2401" y="3295"/>
                  </a:lnTo>
                  <a:lnTo>
                    <a:pt x="2441" y="2807"/>
                  </a:lnTo>
                  <a:lnTo>
                    <a:pt x="2482" y="2319"/>
                  </a:lnTo>
                  <a:lnTo>
                    <a:pt x="2482" y="1871"/>
                  </a:lnTo>
                  <a:lnTo>
                    <a:pt x="2401" y="1424"/>
                  </a:lnTo>
                  <a:lnTo>
                    <a:pt x="2238" y="976"/>
                  </a:lnTo>
                  <a:lnTo>
                    <a:pt x="1994" y="570"/>
                  </a:lnTo>
                  <a:lnTo>
                    <a:pt x="1953" y="529"/>
                  </a:lnTo>
                  <a:lnTo>
                    <a:pt x="1709" y="244"/>
                  </a:lnTo>
                  <a:lnTo>
                    <a:pt x="1546" y="122"/>
                  </a:lnTo>
                  <a:lnTo>
                    <a:pt x="1384" y="41"/>
                  </a:lnTo>
                  <a:lnTo>
                    <a:pt x="118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315"/>
            <p:cNvSpPr/>
            <p:nvPr/>
          </p:nvSpPr>
          <p:spPr>
            <a:xfrm>
              <a:off x="3378506" y="1580705"/>
              <a:ext cx="260635" cy="94947"/>
            </a:xfrm>
            <a:custGeom>
              <a:rect b="b" l="l" r="r" t="t"/>
              <a:pathLst>
                <a:path extrusionOk="0" h="2075" w="5696">
                  <a:moveTo>
                    <a:pt x="1139" y="0"/>
                  </a:moveTo>
                  <a:lnTo>
                    <a:pt x="814" y="82"/>
                  </a:lnTo>
                  <a:lnTo>
                    <a:pt x="611" y="163"/>
                  </a:lnTo>
                  <a:lnTo>
                    <a:pt x="407" y="326"/>
                  </a:lnTo>
                  <a:lnTo>
                    <a:pt x="204" y="489"/>
                  </a:lnTo>
                  <a:lnTo>
                    <a:pt x="82" y="692"/>
                  </a:lnTo>
                  <a:lnTo>
                    <a:pt x="41" y="895"/>
                  </a:lnTo>
                  <a:lnTo>
                    <a:pt x="0" y="1139"/>
                  </a:lnTo>
                  <a:lnTo>
                    <a:pt x="82" y="1383"/>
                  </a:lnTo>
                  <a:lnTo>
                    <a:pt x="204" y="1587"/>
                  </a:lnTo>
                  <a:lnTo>
                    <a:pt x="448" y="1790"/>
                  </a:lnTo>
                  <a:lnTo>
                    <a:pt x="692" y="1912"/>
                  </a:lnTo>
                  <a:lnTo>
                    <a:pt x="936" y="1994"/>
                  </a:lnTo>
                  <a:lnTo>
                    <a:pt x="1221" y="2034"/>
                  </a:lnTo>
                  <a:lnTo>
                    <a:pt x="1912" y="2075"/>
                  </a:lnTo>
                  <a:lnTo>
                    <a:pt x="2604" y="2075"/>
                  </a:lnTo>
                  <a:lnTo>
                    <a:pt x="3377" y="1994"/>
                  </a:lnTo>
                  <a:lnTo>
                    <a:pt x="4109" y="1831"/>
                  </a:lnTo>
                  <a:lnTo>
                    <a:pt x="4841" y="1668"/>
                  </a:lnTo>
                  <a:lnTo>
                    <a:pt x="5573" y="1383"/>
                  </a:lnTo>
                  <a:lnTo>
                    <a:pt x="5654" y="1302"/>
                  </a:lnTo>
                  <a:lnTo>
                    <a:pt x="5695" y="1221"/>
                  </a:lnTo>
                  <a:lnTo>
                    <a:pt x="5695" y="1139"/>
                  </a:lnTo>
                  <a:lnTo>
                    <a:pt x="5654" y="1058"/>
                  </a:lnTo>
                  <a:lnTo>
                    <a:pt x="5614" y="936"/>
                  </a:lnTo>
                  <a:lnTo>
                    <a:pt x="5532" y="855"/>
                  </a:lnTo>
                  <a:lnTo>
                    <a:pt x="5044" y="529"/>
                  </a:lnTo>
                  <a:lnTo>
                    <a:pt x="4475" y="326"/>
                  </a:lnTo>
                  <a:lnTo>
                    <a:pt x="3905" y="204"/>
                  </a:lnTo>
                  <a:lnTo>
                    <a:pt x="3336" y="82"/>
                  </a:lnTo>
                  <a:lnTo>
                    <a:pt x="2685" y="41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315"/>
            <p:cNvSpPr/>
            <p:nvPr/>
          </p:nvSpPr>
          <p:spPr>
            <a:xfrm>
              <a:off x="3499492" y="1286614"/>
              <a:ext cx="111694" cy="299712"/>
            </a:xfrm>
            <a:custGeom>
              <a:rect b="b" l="l" r="r" t="t"/>
              <a:pathLst>
                <a:path extrusionOk="0" h="6550" w="2441">
                  <a:moveTo>
                    <a:pt x="1221" y="1"/>
                  </a:moveTo>
                  <a:lnTo>
                    <a:pt x="1017" y="82"/>
                  </a:lnTo>
                  <a:lnTo>
                    <a:pt x="855" y="204"/>
                  </a:lnTo>
                  <a:lnTo>
                    <a:pt x="692" y="326"/>
                  </a:lnTo>
                  <a:lnTo>
                    <a:pt x="570" y="489"/>
                  </a:lnTo>
                  <a:lnTo>
                    <a:pt x="448" y="692"/>
                  </a:lnTo>
                  <a:lnTo>
                    <a:pt x="244" y="1140"/>
                  </a:lnTo>
                  <a:lnTo>
                    <a:pt x="82" y="1628"/>
                  </a:lnTo>
                  <a:lnTo>
                    <a:pt x="41" y="2157"/>
                  </a:lnTo>
                  <a:lnTo>
                    <a:pt x="0" y="2645"/>
                  </a:lnTo>
                  <a:lnTo>
                    <a:pt x="41" y="3173"/>
                  </a:lnTo>
                  <a:lnTo>
                    <a:pt x="122" y="3702"/>
                  </a:lnTo>
                  <a:lnTo>
                    <a:pt x="285" y="4678"/>
                  </a:lnTo>
                  <a:lnTo>
                    <a:pt x="448" y="5167"/>
                  </a:lnTo>
                  <a:lnTo>
                    <a:pt x="611" y="5655"/>
                  </a:lnTo>
                  <a:lnTo>
                    <a:pt x="814" y="6102"/>
                  </a:lnTo>
                  <a:lnTo>
                    <a:pt x="936" y="6305"/>
                  </a:lnTo>
                  <a:lnTo>
                    <a:pt x="1099" y="6509"/>
                  </a:lnTo>
                  <a:lnTo>
                    <a:pt x="1221" y="6550"/>
                  </a:lnTo>
                  <a:lnTo>
                    <a:pt x="1302" y="6550"/>
                  </a:lnTo>
                  <a:lnTo>
                    <a:pt x="1424" y="6468"/>
                  </a:lnTo>
                  <a:lnTo>
                    <a:pt x="1465" y="6387"/>
                  </a:lnTo>
                  <a:lnTo>
                    <a:pt x="1465" y="5777"/>
                  </a:lnTo>
                  <a:lnTo>
                    <a:pt x="1546" y="5248"/>
                  </a:lnTo>
                  <a:lnTo>
                    <a:pt x="1668" y="4678"/>
                  </a:lnTo>
                  <a:lnTo>
                    <a:pt x="1831" y="4109"/>
                  </a:lnTo>
                  <a:lnTo>
                    <a:pt x="2156" y="3011"/>
                  </a:lnTo>
                  <a:lnTo>
                    <a:pt x="2319" y="2482"/>
                  </a:lnTo>
                  <a:lnTo>
                    <a:pt x="2400" y="1912"/>
                  </a:lnTo>
                  <a:lnTo>
                    <a:pt x="2400" y="1872"/>
                  </a:lnTo>
                  <a:lnTo>
                    <a:pt x="2441" y="1872"/>
                  </a:lnTo>
                  <a:lnTo>
                    <a:pt x="2441" y="1384"/>
                  </a:lnTo>
                  <a:lnTo>
                    <a:pt x="2441" y="1099"/>
                  </a:lnTo>
                  <a:lnTo>
                    <a:pt x="2400" y="896"/>
                  </a:lnTo>
                  <a:lnTo>
                    <a:pt x="2319" y="651"/>
                  </a:lnTo>
                  <a:lnTo>
                    <a:pt x="2197" y="448"/>
                  </a:lnTo>
                  <a:lnTo>
                    <a:pt x="2075" y="245"/>
                  </a:lnTo>
                  <a:lnTo>
                    <a:pt x="1831" y="123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315"/>
            <p:cNvSpPr/>
            <p:nvPr/>
          </p:nvSpPr>
          <p:spPr>
            <a:xfrm>
              <a:off x="2888979" y="1805929"/>
              <a:ext cx="735232" cy="683114"/>
            </a:xfrm>
            <a:custGeom>
              <a:rect b="b" l="l" r="r" t="t"/>
              <a:pathLst>
                <a:path extrusionOk="0" h="14929" w="16068">
                  <a:moveTo>
                    <a:pt x="13098" y="0"/>
                  </a:moveTo>
                  <a:lnTo>
                    <a:pt x="12488" y="41"/>
                  </a:lnTo>
                  <a:lnTo>
                    <a:pt x="11878" y="122"/>
                  </a:lnTo>
                  <a:lnTo>
                    <a:pt x="11268" y="285"/>
                  </a:lnTo>
                  <a:lnTo>
                    <a:pt x="10698" y="488"/>
                  </a:lnTo>
                  <a:lnTo>
                    <a:pt x="10170" y="814"/>
                  </a:lnTo>
                  <a:lnTo>
                    <a:pt x="9682" y="1139"/>
                  </a:lnTo>
                  <a:lnTo>
                    <a:pt x="9234" y="1546"/>
                  </a:lnTo>
                  <a:lnTo>
                    <a:pt x="8827" y="1993"/>
                  </a:lnTo>
                  <a:lnTo>
                    <a:pt x="8461" y="2441"/>
                  </a:lnTo>
                  <a:lnTo>
                    <a:pt x="8095" y="2929"/>
                  </a:lnTo>
                  <a:lnTo>
                    <a:pt x="7444" y="3946"/>
                  </a:lnTo>
                  <a:lnTo>
                    <a:pt x="6834" y="4963"/>
                  </a:lnTo>
                  <a:lnTo>
                    <a:pt x="6183" y="5939"/>
                  </a:lnTo>
                  <a:lnTo>
                    <a:pt x="5736" y="6508"/>
                  </a:lnTo>
                  <a:lnTo>
                    <a:pt x="5289" y="6997"/>
                  </a:lnTo>
                  <a:lnTo>
                    <a:pt x="4760" y="7444"/>
                  </a:lnTo>
                  <a:lnTo>
                    <a:pt x="4231" y="7891"/>
                  </a:lnTo>
                  <a:lnTo>
                    <a:pt x="3173" y="8786"/>
                  </a:lnTo>
                  <a:lnTo>
                    <a:pt x="2645" y="9193"/>
                  </a:lnTo>
                  <a:lnTo>
                    <a:pt x="2116" y="9641"/>
                  </a:lnTo>
                  <a:lnTo>
                    <a:pt x="1587" y="10169"/>
                  </a:lnTo>
                  <a:lnTo>
                    <a:pt x="1140" y="10739"/>
                  </a:lnTo>
                  <a:lnTo>
                    <a:pt x="733" y="11308"/>
                  </a:lnTo>
                  <a:lnTo>
                    <a:pt x="367" y="11959"/>
                  </a:lnTo>
                  <a:lnTo>
                    <a:pt x="245" y="12284"/>
                  </a:lnTo>
                  <a:lnTo>
                    <a:pt x="123" y="12651"/>
                  </a:lnTo>
                  <a:lnTo>
                    <a:pt x="41" y="12976"/>
                  </a:lnTo>
                  <a:lnTo>
                    <a:pt x="1" y="13342"/>
                  </a:lnTo>
                  <a:lnTo>
                    <a:pt x="1" y="13708"/>
                  </a:lnTo>
                  <a:lnTo>
                    <a:pt x="1" y="14034"/>
                  </a:lnTo>
                  <a:lnTo>
                    <a:pt x="41" y="14400"/>
                  </a:lnTo>
                  <a:lnTo>
                    <a:pt x="123" y="14766"/>
                  </a:lnTo>
                  <a:lnTo>
                    <a:pt x="204" y="14888"/>
                  </a:lnTo>
                  <a:lnTo>
                    <a:pt x="326" y="14928"/>
                  </a:lnTo>
                  <a:lnTo>
                    <a:pt x="448" y="14888"/>
                  </a:lnTo>
                  <a:lnTo>
                    <a:pt x="529" y="14766"/>
                  </a:lnTo>
                  <a:lnTo>
                    <a:pt x="651" y="14522"/>
                  </a:lnTo>
                  <a:lnTo>
                    <a:pt x="814" y="14278"/>
                  </a:lnTo>
                  <a:lnTo>
                    <a:pt x="977" y="14074"/>
                  </a:lnTo>
                  <a:lnTo>
                    <a:pt x="1180" y="13871"/>
                  </a:lnTo>
                  <a:lnTo>
                    <a:pt x="1424" y="13749"/>
                  </a:lnTo>
                  <a:lnTo>
                    <a:pt x="1668" y="13586"/>
                  </a:lnTo>
                  <a:lnTo>
                    <a:pt x="2197" y="13383"/>
                  </a:lnTo>
                  <a:lnTo>
                    <a:pt x="2767" y="13261"/>
                  </a:lnTo>
                  <a:lnTo>
                    <a:pt x="3377" y="13179"/>
                  </a:lnTo>
                  <a:lnTo>
                    <a:pt x="3946" y="13139"/>
                  </a:lnTo>
                  <a:lnTo>
                    <a:pt x="4475" y="13098"/>
                  </a:lnTo>
                  <a:lnTo>
                    <a:pt x="5126" y="13098"/>
                  </a:lnTo>
                  <a:lnTo>
                    <a:pt x="5817" y="13057"/>
                  </a:lnTo>
                  <a:lnTo>
                    <a:pt x="6468" y="12976"/>
                  </a:lnTo>
                  <a:lnTo>
                    <a:pt x="6753" y="12895"/>
                  </a:lnTo>
                  <a:lnTo>
                    <a:pt x="7078" y="12773"/>
                  </a:lnTo>
                  <a:lnTo>
                    <a:pt x="7363" y="12691"/>
                  </a:lnTo>
                  <a:lnTo>
                    <a:pt x="7648" y="12529"/>
                  </a:lnTo>
                  <a:lnTo>
                    <a:pt x="7892" y="12366"/>
                  </a:lnTo>
                  <a:lnTo>
                    <a:pt x="8095" y="12203"/>
                  </a:lnTo>
                  <a:lnTo>
                    <a:pt x="8543" y="11796"/>
                  </a:lnTo>
                  <a:lnTo>
                    <a:pt x="8909" y="11349"/>
                  </a:lnTo>
                  <a:lnTo>
                    <a:pt x="9234" y="10739"/>
                  </a:lnTo>
                  <a:lnTo>
                    <a:pt x="9519" y="10088"/>
                  </a:lnTo>
                  <a:lnTo>
                    <a:pt x="9763" y="9437"/>
                  </a:lnTo>
                  <a:lnTo>
                    <a:pt x="9966" y="8786"/>
                  </a:lnTo>
                  <a:lnTo>
                    <a:pt x="10170" y="8013"/>
                  </a:lnTo>
                  <a:lnTo>
                    <a:pt x="10373" y="7241"/>
                  </a:lnTo>
                  <a:lnTo>
                    <a:pt x="10495" y="6875"/>
                  </a:lnTo>
                  <a:lnTo>
                    <a:pt x="10658" y="6468"/>
                  </a:lnTo>
                  <a:lnTo>
                    <a:pt x="10902" y="6142"/>
                  </a:lnTo>
                  <a:lnTo>
                    <a:pt x="11024" y="5980"/>
                  </a:lnTo>
                  <a:lnTo>
                    <a:pt x="11187" y="5858"/>
                  </a:lnTo>
                  <a:lnTo>
                    <a:pt x="11390" y="5776"/>
                  </a:lnTo>
                  <a:lnTo>
                    <a:pt x="11593" y="5695"/>
                  </a:lnTo>
                  <a:lnTo>
                    <a:pt x="12041" y="5614"/>
                  </a:lnTo>
                  <a:lnTo>
                    <a:pt x="12488" y="5573"/>
                  </a:lnTo>
                  <a:lnTo>
                    <a:pt x="12936" y="5532"/>
                  </a:lnTo>
                  <a:lnTo>
                    <a:pt x="13180" y="5451"/>
                  </a:lnTo>
                  <a:lnTo>
                    <a:pt x="13424" y="5370"/>
                  </a:lnTo>
                  <a:lnTo>
                    <a:pt x="13627" y="5248"/>
                  </a:lnTo>
                  <a:lnTo>
                    <a:pt x="13790" y="5085"/>
                  </a:lnTo>
                  <a:lnTo>
                    <a:pt x="13953" y="4922"/>
                  </a:lnTo>
                  <a:lnTo>
                    <a:pt x="14115" y="4759"/>
                  </a:lnTo>
                  <a:lnTo>
                    <a:pt x="14237" y="4556"/>
                  </a:lnTo>
                  <a:lnTo>
                    <a:pt x="14319" y="4312"/>
                  </a:lnTo>
                  <a:lnTo>
                    <a:pt x="14563" y="3702"/>
                  </a:lnTo>
                  <a:lnTo>
                    <a:pt x="14644" y="3376"/>
                  </a:lnTo>
                  <a:lnTo>
                    <a:pt x="14807" y="3051"/>
                  </a:lnTo>
                  <a:lnTo>
                    <a:pt x="14969" y="2807"/>
                  </a:lnTo>
                  <a:lnTo>
                    <a:pt x="15214" y="2563"/>
                  </a:lnTo>
                  <a:lnTo>
                    <a:pt x="15376" y="2482"/>
                  </a:lnTo>
                  <a:lnTo>
                    <a:pt x="15498" y="2441"/>
                  </a:lnTo>
                  <a:lnTo>
                    <a:pt x="15661" y="2400"/>
                  </a:lnTo>
                  <a:lnTo>
                    <a:pt x="15824" y="2441"/>
                  </a:lnTo>
                  <a:lnTo>
                    <a:pt x="15905" y="2441"/>
                  </a:lnTo>
                  <a:lnTo>
                    <a:pt x="15986" y="2400"/>
                  </a:lnTo>
                  <a:lnTo>
                    <a:pt x="16068" y="2319"/>
                  </a:lnTo>
                  <a:lnTo>
                    <a:pt x="16068" y="2197"/>
                  </a:lnTo>
                  <a:lnTo>
                    <a:pt x="16068" y="2115"/>
                  </a:lnTo>
                  <a:lnTo>
                    <a:pt x="15986" y="2075"/>
                  </a:lnTo>
                  <a:lnTo>
                    <a:pt x="15905" y="1993"/>
                  </a:lnTo>
                  <a:lnTo>
                    <a:pt x="15824" y="1831"/>
                  </a:lnTo>
                  <a:lnTo>
                    <a:pt x="15661" y="1546"/>
                  </a:lnTo>
                  <a:lnTo>
                    <a:pt x="15458" y="1221"/>
                  </a:lnTo>
                  <a:lnTo>
                    <a:pt x="15254" y="936"/>
                  </a:lnTo>
                  <a:lnTo>
                    <a:pt x="15010" y="732"/>
                  </a:lnTo>
                  <a:lnTo>
                    <a:pt x="14807" y="570"/>
                  </a:lnTo>
                  <a:lnTo>
                    <a:pt x="14522" y="407"/>
                  </a:lnTo>
                  <a:lnTo>
                    <a:pt x="14278" y="285"/>
                  </a:lnTo>
                  <a:lnTo>
                    <a:pt x="13993" y="163"/>
                  </a:lnTo>
                  <a:lnTo>
                    <a:pt x="13668" y="82"/>
                  </a:lnTo>
                  <a:lnTo>
                    <a:pt x="13383" y="41"/>
                  </a:lnTo>
                  <a:lnTo>
                    <a:pt x="1309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315"/>
            <p:cNvSpPr/>
            <p:nvPr/>
          </p:nvSpPr>
          <p:spPr>
            <a:xfrm>
              <a:off x="3525528" y="329936"/>
              <a:ext cx="253176" cy="219636"/>
            </a:xfrm>
            <a:custGeom>
              <a:rect b="b" l="l" r="r" t="t"/>
              <a:pathLst>
                <a:path extrusionOk="0" h="4800" w="5533">
                  <a:moveTo>
                    <a:pt x="3865" y="0"/>
                  </a:moveTo>
                  <a:lnTo>
                    <a:pt x="3418" y="122"/>
                  </a:lnTo>
                  <a:lnTo>
                    <a:pt x="2930" y="285"/>
                  </a:lnTo>
                  <a:lnTo>
                    <a:pt x="2482" y="488"/>
                  </a:lnTo>
                  <a:lnTo>
                    <a:pt x="2075" y="773"/>
                  </a:lnTo>
                  <a:lnTo>
                    <a:pt x="1669" y="1058"/>
                  </a:lnTo>
                  <a:lnTo>
                    <a:pt x="1303" y="1424"/>
                  </a:lnTo>
                  <a:lnTo>
                    <a:pt x="936" y="1790"/>
                  </a:lnTo>
                  <a:lnTo>
                    <a:pt x="611" y="2197"/>
                  </a:lnTo>
                  <a:lnTo>
                    <a:pt x="326" y="2603"/>
                  </a:lnTo>
                  <a:lnTo>
                    <a:pt x="123" y="3010"/>
                  </a:lnTo>
                  <a:lnTo>
                    <a:pt x="1" y="3417"/>
                  </a:lnTo>
                  <a:lnTo>
                    <a:pt x="1" y="3661"/>
                  </a:lnTo>
                  <a:lnTo>
                    <a:pt x="1" y="3864"/>
                  </a:lnTo>
                  <a:lnTo>
                    <a:pt x="42" y="4068"/>
                  </a:lnTo>
                  <a:lnTo>
                    <a:pt x="123" y="4271"/>
                  </a:lnTo>
                  <a:lnTo>
                    <a:pt x="286" y="4515"/>
                  </a:lnTo>
                  <a:lnTo>
                    <a:pt x="489" y="4678"/>
                  </a:lnTo>
                  <a:lnTo>
                    <a:pt x="774" y="4759"/>
                  </a:lnTo>
                  <a:lnTo>
                    <a:pt x="1018" y="4800"/>
                  </a:lnTo>
                  <a:lnTo>
                    <a:pt x="1343" y="4800"/>
                  </a:lnTo>
                  <a:lnTo>
                    <a:pt x="1628" y="4759"/>
                  </a:lnTo>
                  <a:lnTo>
                    <a:pt x="2157" y="4637"/>
                  </a:lnTo>
                  <a:lnTo>
                    <a:pt x="2686" y="4434"/>
                  </a:lnTo>
                  <a:lnTo>
                    <a:pt x="3255" y="4149"/>
                  </a:lnTo>
                  <a:lnTo>
                    <a:pt x="3784" y="3864"/>
                  </a:lnTo>
                  <a:lnTo>
                    <a:pt x="4028" y="3661"/>
                  </a:lnTo>
                  <a:lnTo>
                    <a:pt x="4231" y="3458"/>
                  </a:lnTo>
                  <a:lnTo>
                    <a:pt x="4516" y="3173"/>
                  </a:lnTo>
                  <a:lnTo>
                    <a:pt x="4801" y="2807"/>
                  </a:lnTo>
                  <a:lnTo>
                    <a:pt x="5085" y="2441"/>
                  </a:lnTo>
                  <a:lnTo>
                    <a:pt x="5289" y="2034"/>
                  </a:lnTo>
                  <a:lnTo>
                    <a:pt x="5451" y="1587"/>
                  </a:lnTo>
                  <a:lnTo>
                    <a:pt x="5492" y="1383"/>
                  </a:lnTo>
                  <a:lnTo>
                    <a:pt x="5533" y="1180"/>
                  </a:lnTo>
                  <a:lnTo>
                    <a:pt x="5492" y="976"/>
                  </a:lnTo>
                  <a:lnTo>
                    <a:pt x="5451" y="773"/>
                  </a:lnTo>
                  <a:lnTo>
                    <a:pt x="5329" y="570"/>
                  </a:lnTo>
                  <a:lnTo>
                    <a:pt x="5207" y="366"/>
                  </a:lnTo>
                  <a:lnTo>
                    <a:pt x="5167" y="326"/>
                  </a:lnTo>
                  <a:lnTo>
                    <a:pt x="5126" y="285"/>
                  </a:lnTo>
                  <a:lnTo>
                    <a:pt x="4963" y="163"/>
                  </a:lnTo>
                  <a:lnTo>
                    <a:pt x="4760" y="82"/>
                  </a:lnTo>
                  <a:lnTo>
                    <a:pt x="451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315"/>
            <p:cNvSpPr/>
            <p:nvPr/>
          </p:nvSpPr>
          <p:spPr>
            <a:xfrm>
              <a:off x="3804748" y="1431806"/>
              <a:ext cx="132193" cy="186187"/>
            </a:xfrm>
            <a:custGeom>
              <a:rect b="b" l="l" r="r" t="t"/>
              <a:pathLst>
                <a:path extrusionOk="0" h="4069" w="2889">
                  <a:moveTo>
                    <a:pt x="936" y="0"/>
                  </a:moveTo>
                  <a:lnTo>
                    <a:pt x="692" y="41"/>
                  </a:lnTo>
                  <a:lnTo>
                    <a:pt x="488" y="204"/>
                  </a:lnTo>
                  <a:lnTo>
                    <a:pt x="326" y="366"/>
                  </a:lnTo>
                  <a:lnTo>
                    <a:pt x="204" y="570"/>
                  </a:lnTo>
                  <a:lnTo>
                    <a:pt x="82" y="814"/>
                  </a:lnTo>
                  <a:lnTo>
                    <a:pt x="0" y="1058"/>
                  </a:lnTo>
                  <a:lnTo>
                    <a:pt x="0" y="1302"/>
                  </a:lnTo>
                  <a:lnTo>
                    <a:pt x="0" y="1546"/>
                  </a:lnTo>
                  <a:lnTo>
                    <a:pt x="41" y="1790"/>
                  </a:lnTo>
                  <a:lnTo>
                    <a:pt x="163" y="2238"/>
                  </a:lnTo>
                  <a:lnTo>
                    <a:pt x="366" y="2685"/>
                  </a:lnTo>
                  <a:lnTo>
                    <a:pt x="651" y="3051"/>
                  </a:lnTo>
                  <a:lnTo>
                    <a:pt x="814" y="3254"/>
                  </a:lnTo>
                  <a:lnTo>
                    <a:pt x="1017" y="3458"/>
                  </a:lnTo>
                  <a:lnTo>
                    <a:pt x="1261" y="3621"/>
                  </a:lnTo>
                  <a:lnTo>
                    <a:pt x="1465" y="3743"/>
                  </a:lnTo>
                  <a:lnTo>
                    <a:pt x="1709" y="3865"/>
                  </a:lnTo>
                  <a:lnTo>
                    <a:pt x="1953" y="3946"/>
                  </a:lnTo>
                  <a:lnTo>
                    <a:pt x="2237" y="4027"/>
                  </a:lnTo>
                  <a:lnTo>
                    <a:pt x="2482" y="4068"/>
                  </a:lnTo>
                  <a:lnTo>
                    <a:pt x="2563" y="4068"/>
                  </a:lnTo>
                  <a:lnTo>
                    <a:pt x="2644" y="4027"/>
                  </a:lnTo>
                  <a:lnTo>
                    <a:pt x="2807" y="4027"/>
                  </a:lnTo>
                  <a:lnTo>
                    <a:pt x="2888" y="3946"/>
                  </a:lnTo>
                  <a:lnTo>
                    <a:pt x="2888" y="3865"/>
                  </a:lnTo>
                  <a:lnTo>
                    <a:pt x="2848" y="3214"/>
                  </a:lnTo>
                  <a:lnTo>
                    <a:pt x="2726" y="2604"/>
                  </a:lnTo>
                  <a:lnTo>
                    <a:pt x="2604" y="2034"/>
                  </a:lnTo>
                  <a:lnTo>
                    <a:pt x="2400" y="1424"/>
                  </a:lnTo>
                  <a:lnTo>
                    <a:pt x="2237" y="977"/>
                  </a:lnTo>
                  <a:lnTo>
                    <a:pt x="2115" y="733"/>
                  </a:lnTo>
                  <a:lnTo>
                    <a:pt x="1993" y="529"/>
                  </a:lnTo>
                  <a:lnTo>
                    <a:pt x="1831" y="326"/>
                  </a:lnTo>
                  <a:lnTo>
                    <a:pt x="1668" y="163"/>
                  </a:lnTo>
                  <a:lnTo>
                    <a:pt x="1465" y="41"/>
                  </a:lnTo>
                  <a:lnTo>
                    <a:pt x="122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315"/>
            <p:cNvSpPr/>
            <p:nvPr/>
          </p:nvSpPr>
          <p:spPr>
            <a:xfrm>
              <a:off x="4171412" y="996275"/>
              <a:ext cx="333206" cy="945533"/>
            </a:xfrm>
            <a:custGeom>
              <a:rect b="b" l="l" r="r" t="t"/>
              <a:pathLst>
                <a:path extrusionOk="0" h="20664" w="7282">
                  <a:moveTo>
                    <a:pt x="6549" y="0"/>
                  </a:moveTo>
                  <a:lnTo>
                    <a:pt x="6468" y="41"/>
                  </a:lnTo>
                  <a:lnTo>
                    <a:pt x="6427" y="82"/>
                  </a:lnTo>
                  <a:lnTo>
                    <a:pt x="6427" y="163"/>
                  </a:lnTo>
                  <a:lnTo>
                    <a:pt x="6427" y="244"/>
                  </a:lnTo>
                  <a:lnTo>
                    <a:pt x="6590" y="773"/>
                  </a:lnTo>
                  <a:lnTo>
                    <a:pt x="6712" y="1302"/>
                  </a:lnTo>
                  <a:lnTo>
                    <a:pt x="6793" y="1831"/>
                  </a:lnTo>
                  <a:lnTo>
                    <a:pt x="6875" y="2359"/>
                  </a:lnTo>
                  <a:lnTo>
                    <a:pt x="6875" y="2929"/>
                  </a:lnTo>
                  <a:lnTo>
                    <a:pt x="6834" y="3458"/>
                  </a:lnTo>
                  <a:lnTo>
                    <a:pt x="6793" y="3986"/>
                  </a:lnTo>
                  <a:lnTo>
                    <a:pt x="6671" y="4556"/>
                  </a:lnTo>
                  <a:lnTo>
                    <a:pt x="6549" y="5085"/>
                  </a:lnTo>
                  <a:lnTo>
                    <a:pt x="6346" y="5573"/>
                  </a:lnTo>
                  <a:lnTo>
                    <a:pt x="6143" y="6102"/>
                  </a:lnTo>
                  <a:lnTo>
                    <a:pt x="5899" y="6549"/>
                  </a:lnTo>
                  <a:lnTo>
                    <a:pt x="5614" y="7037"/>
                  </a:lnTo>
                  <a:lnTo>
                    <a:pt x="5288" y="7485"/>
                  </a:lnTo>
                  <a:lnTo>
                    <a:pt x="4963" y="7891"/>
                  </a:lnTo>
                  <a:lnTo>
                    <a:pt x="4597" y="8298"/>
                  </a:lnTo>
                  <a:lnTo>
                    <a:pt x="4272" y="8664"/>
                  </a:lnTo>
                  <a:lnTo>
                    <a:pt x="3905" y="9071"/>
                  </a:lnTo>
                  <a:lnTo>
                    <a:pt x="3621" y="9478"/>
                  </a:lnTo>
                  <a:lnTo>
                    <a:pt x="3377" y="9925"/>
                  </a:lnTo>
                  <a:lnTo>
                    <a:pt x="3255" y="10169"/>
                  </a:lnTo>
                  <a:lnTo>
                    <a:pt x="3214" y="10454"/>
                  </a:lnTo>
                  <a:lnTo>
                    <a:pt x="3173" y="10698"/>
                  </a:lnTo>
                  <a:lnTo>
                    <a:pt x="3133" y="10983"/>
                  </a:lnTo>
                  <a:lnTo>
                    <a:pt x="3173" y="11512"/>
                  </a:lnTo>
                  <a:lnTo>
                    <a:pt x="3295" y="12040"/>
                  </a:lnTo>
                  <a:lnTo>
                    <a:pt x="3458" y="12650"/>
                  </a:lnTo>
                  <a:lnTo>
                    <a:pt x="3499" y="12976"/>
                  </a:lnTo>
                  <a:lnTo>
                    <a:pt x="3499" y="13301"/>
                  </a:lnTo>
                  <a:lnTo>
                    <a:pt x="3499" y="13545"/>
                  </a:lnTo>
                  <a:lnTo>
                    <a:pt x="3458" y="13830"/>
                  </a:lnTo>
                  <a:lnTo>
                    <a:pt x="3377" y="14074"/>
                  </a:lnTo>
                  <a:lnTo>
                    <a:pt x="3295" y="14359"/>
                  </a:lnTo>
                  <a:lnTo>
                    <a:pt x="3011" y="14847"/>
                  </a:lnTo>
                  <a:lnTo>
                    <a:pt x="2726" y="15294"/>
                  </a:lnTo>
                  <a:lnTo>
                    <a:pt x="2360" y="15742"/>
                  </a:lnTo>
                  <a:lnTo>
                    <a:pt x="1994" y="16149"/>
                  </a:lnTo>
                  <a:lnTo>
                    <a:pt x="1180" y="17084"/>
                  </a:lnTo>
                  <a:lnTo>
                    <a:pt x="773" y="17572"/>
                  </a:lnTo>
                  <a:lnTo>
                    <a:pt x="448" y="18142"/>
                  </a:lnTo>
                  <a:lnTo>
                    <a:pt x="204" y="18671"/>
                  </a:lnTo>
                  <a:lnTo>
                    <a:pt x="82" y="18996"/>
                  </a:lnTo>
                  <a:lnTo>
                    <a:pt x="41" y="19281"/>
                  </a:lnTo>
                  <a:lnTo>
                    <a:pt x="1" y="19565"/>
                  </a:lnTo>
                  <a:lnTo>
                    <a:pt x="1" y="19891"/>
                  </a:lnTo>
                  <a:lnTo>
                    <a:pt x="41" y="20216"/>
                  </a:lnTo>
                  <a:lnTo>
                    <a:pt x="123" y="20501"/>
                  </a:lnTo>
                  <a:lnTo>
                    <a:pt x="163" y="20582"/>
                  </a:lnTo>
                  <a:lnTo>
                    <a:pt x="245" y="20623"/>
                  </a:lnTo>
                  <a:lnTo>
                    <a:pt x="326" y="20664"/>
                  </a:lnTo>
                  <a:lnTo>
                    <a:pt x="407" y="20664"/>
                  </a:lnTo>
                  <a:lnTo>
                    <a:pt x="448" y="20623"/>
                  </a:lnTo>
                  <a:lnTo>
                    <a:pt x="529" y="20582"/>
                  </a:lnTo>
                  <a:lnTo>
                    <a:pt x="529" y="20501"/>
                  </a:lnTo>
                  <a:lnTo>
                    <a:pt x="529" y="20420"/>
                  </a:lnTo>
                  <a:lnTo>
                    <a:pt x="448" y="20135"/>
                  </a:lnTo>
                  <a:lnTo>
                    <a:pt x="407" y="19809"/>
                  </a:lnTo>
                  <a:lnTo>
                    <a:pt x="407" y="19525"/>
                  </a:lnTo>
                  <a:lnTo>
                    <a:pt x="448" y="19281"/>
                  </a:lnTo>
                  <a:lnTo>
                    <a:pt x="489" y="18996"/>
                  </a:lnTo>
                  <a:lnTo>
                    <a:pt x="611" y="18711"/>
                  </a:lnTo>
                  <a:lnTo>
                    <a:pt x="855" y="18182"/>
                  </a:lnTo>
                  <a:lnTo>
                    <a:pt x="1180" y="17694"/>
                  </a:lnTo>
                  <a:lnTo>
                    <a:pt x="1546" y="17206"/>
                  </a:lnTo>
                  <a:lnTo>
                    <a:pt x="2319" y="16352"/>
                  </a:lnTo>
                  <a:lnTo>
                    <a:pt x="2685" y="15945"/>
                  </a:lnTo>
                  <a:lnTo>
                    <a:pt x="3011" y="15538"/>
                  </a:lnTo>
                  <a:lnTo>
                    <a:pt x="3336" y="15091"/>
                  </a:lnTo>
                  <a:lnTo>
                    <a:pt x="3580" y="14603"/>
                  </a:lnTo>
                  <a:lnTo>
                    <a:pt x="3783" y="14115"/>
                  </a:lnTo>
                  <a:lnTo>
                    <a:pt x="3865" y="13586"/>
                  </a:lnTo>
                  <a:lnTo>
                    <a:pt x="3905" y="13057"/>
                  </a:lnTo>
                  <a:lnTo>
                    <a:pt x="3824" y="12528"/>
                  </a:lnTo>
                  <a:lnTo>
                    <a:pt x="3702" y="11959"/>
                  </a:lnTo>
                  <a:lnTo>
                    <a:pt x="3580" y="11390"/>
                  </a:lnTo>
                  <a:lnTo>
                    <a:pt x="3539" y="11105"/>
                  </a:lnTo>
                  <a:lnTo>
                    <a:pt x="3539" y="10779"/>
                  </a:lnTo>
                  <a:lnTo>
                    <a:pt x="3580" y="10495"/>
                  </a:lnTo>
                  <a:lnTo>
                    <a:pt x="3661" y="10210"/>
                  </a:lnTo>
                  <a:lnTo>
                    <a:pt x="3783" y="9966"/>
                  </a:lnTo>
                  <a:lnTo>
                    <a:pt x="3905" y="9722"/>
                  </a:lnTo>
                  <a:lnTo>
                    <a:pt x="4231" y="9315"/>
                  </a:lnTo>
                  <a:lnTo>
                    <a:pt x="4556" y="8908"/>
                  </a:lnTo>
                  <a:lnTo>
                    <a:pt x="4922" y="8502"/>
                  </a:lnTo>
                  <a:lnTo>
                    <a:pt x="5288" y="8095"/>
                  </a:lnTo>
                  <a:lnTo>
                    <a:pt x="5614" y="7688"/>
                  </a:lnTo>
                  <a:lnTo>
                    <a:pt x="5939" y="7281"/>
                  </a:lnTo>
                  <a:lnTo>
                    <a:pt x="6183" y="6834"/>
                  </a:lnTo>
                  <a:lnTo>
                    <a:pt x="6427" y="6346"/>
                  </a:lnTo>
                  <a:lnTo>
                    <a:pt x="6671" y="5898"/>
                  </a:lnTo>
                  <a:lnTo>
                    <a:pt x="6834" y="5369"/>
                  </a:lnTo>
                  <a:lnTo>
                    <a:pt x="6997" y="4881"/>
                  </a:lnTo>
                  <a:lnTo>
                    <a:pt x="7119" y="4271"/>
                  </a:lnTo>
                  <a:lnTo>
                    <a:pt x="7241" y="3702"/>
                  </a:lnTo>
                  <a:lnTo>
                    <a:pt x="7282" y="3092"/>
                  </a:lnTo>
                  <a:lnTo>
                    <a:pt x="7282" y="2481"/>
                  </a:lnTo>
                  <a:lnTo>
                    <a:pt x="7200" y="1871"/>
                  </a:lnTo>
                  <a:lnTo>
                    <a:pt x="7119" y="1302"/>
                  </a:lnTo>
                  <a:lnTo>
                    <a:pt x="6997" y="732"/>
                  </a:lnTo>
                  <a:lnTo>
                    <a:pt x="6793" y="122"/>
                  </a:lnTo>
                  <a:lnTo>
                    <a:pt x="6753" y="82"/>
                  </a:lnTo>
                  <a:lnTo>
                    <a:pt x="6712" y="41"/>
                  </a:lnTo>
                  <a:lnTo>
                    <a:pt x="66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315"/>
            <p:cNvSpPr/>
            <p:nvPr/>
          </p:nvSpPr>
          <p:spPr>
            <a:xfrm>
              <a:off x="2859190" y="1753810"/>
              <a:ext cx="738984" cy="288547"/>
            </a:xfrm>
            <a:custGeom>
              <a:rect b="b" l="l" r="r" t="t"/>
              <a:pathLst>
                <a:path extrusionOk="0" h="6306" w="16150">
                  <a:moveTo>
                    <a:pt x="12895" y="0"/>
                  </a:moveTo>
                  <a:lnTo>
                    <a:pt x="12407" y="41"/>
                  </a:lnTo>
                  <a:lnTo>
                    <a:pt x="11919" y="82"/>
                  </a:lnTo>
                  <a:lnTo>
                    <a:pt x="10943" y="326"/>
                  </a:lnTo>
                  <a:lnTo>
                    <a:pt x="9966" y="570"/>
                  </a:lnTo>
                  <a:lnTo>
                    <a:pt x="9438" y="651"/>
                  </a:lnTo>
                  <a:lnTo>
                    <a:pt x="8950" y="651"/>
                  </a:lnTo>
                  <a:lnTo>
                    <a:pt x="8421" y="611"/>
                  </a:lnTo>
                  <a:lnTo>
                    <a:pt x="7851" y="529"/>
                  </a:lnTo>
                  <a:lnTo>
                    <a:pt x="7323" y="488"/>
                  </a:lnTo>
                  <a:lnTo>
                    <a:pt x="6794" y="448"/>
                  </a:lnTo>
                  <a:lnTo>
                    <a:pt x="6346" y="488"/>
                  </a:lnTo>
                  <a:lnTo>
                    <a:pt x="5899" y="611"/>
                  </a:lnTo>
                  <a:lnTo>
                    <a:pt x="5492" y="773"/>
                  </a:lnTo>
                  <a:lnTo>
                    <a:pt x="5085" y="977"/>
                  </a:lnTo>
                  <a:lnTo>
                    <a:pt x="4719" y="1221"/>
                  </a:lnTo>
                  <a:lnTo>
                    <a:pt x="4353" y="1505"/>
                  </a:lnTo>
                  <a:lnTo>
                    <a:pt x="3702" y="2116"/>
                  </a:lnTo>
                  <a:lnTo>
                    <a:pt x="2970" y="2888"/>
                  </a:lnTo>
                  <a:lnTo>
                    <a:pt x="2563" y="3254"/>
                  </a:lnTo>
                  <a:lnTo>
                    <a:pt x="2157" y="3580"/>
                  </a:lnTo>
                  <a:lnTo>
                    <a:pt x="1709" y="3865"/>
                  </a:lnTo>
                  <a:lnTo>
                    <a:pt x="1262" y="4109"/>
                  </a:lnTo>
                  <a:lnTo>
                    <a:pt x="1018" y="4190"/>
                  </a:lnTo>
                  <a:lnTo>
                    <a:pt x="774" y="4231"/>
                  </a:lnTo>
                  <a:lnTo>
                    <a:pt x="489" y="4271"/>
                  </a:lnTo>
                  <a:lnTo>
                    <a:pt x="204" y="4271"/>
                  </a:lnTo>
                  <a:lnTo>
                    <a:pt x="123" y="4312"/>
                  </a:lnTo>
                  <a:lnTo>
                    <a:pt x="41" y="4353"/>
                  </a:lnTo>
                  <a:lnTo>
                    <a:pt x="1" y="4434"/>
                  </a:lnTo>
                  <a:lnTo>
                    <a:pt x="41" y="4556"/>
                  </a:lnTo>
                  <a:lnTo>
                    <a:pt x="164" y="4841"/>
                  </a:lnTo>
                  <a:lnTo>
                    <a:pt x="326" y="5085"/>
                  </a:lnTo>
                  <a:lnTo>
                    <a:pt x="530" y="5329"/>
                  </a:lnTo>
                  <a:lnTo>
                    <a:pt x="733" y="5573"/>
                  </a:lnTo>
                  <a:lnTo>
                    <a:pt x="977" y="5736"/>
                  </a:lnTo>
                  <a:lnTo>
                    <a:pt x="1221" y="5898"/>
                  </a:lnTo>
                  <a:lnTo>
                    <a:pt x="1506" y="6020"/>
                  </a:lnTo>
                  <a:lnTo>
                    <a:pt x="1791" y="6142"/>
                  </a:lnTo>
                  <a:lnTo>
                    <a:pt x="2075" y="6224"/>
                  </a:lnTo>
                  <a:lnTo>
                    <a:pt x="2360" y="6264"/>
                  </a:lnTo>
                  <a:lnTo>
                    <a:pt x="2685" y="6305"/>
                  </a:lnTo>
                  <a:lnTo>
                    <a:pt x="3296" y="6305"/>
                  </a:lnTo>
                  <a:lnTo>
                    <a:pt x="3580" y="6224"/>
                  </a:lnTo>
                  <a:lnTo>
                    <a:pt x="3906" y="6183"/>
                  </a:lnTo>
                  <a:lnTo>
                    <a:pt x="4190" y="6102"/>
                  </a:lnTo>
                  <a:lnTo>
                    <a:pt x="4516" y="5939"/>
                  </a:lnTo>
                  <a:lnTo>
                    <a:pt x="4841" y="5817"/>
                  </a:lnTo>
                  <a:lnTo>
                    <a:pt x="5411" y="5451"/>
                  </a:lnTo>
                  <a:lnTo>
                    <a:pt x="5940" y="5044"/>
                  </a:lnTo>
                  <a:lnTo>
                    <a:pt x="6468" y="4637"/>
                  </a:lnTo>
                  <a:lnTo>
                    <a:pt x="6997" y="4231"/>
                  </a:lnTo>
                  <a:lnTo>
                    <a:pt x="7282" y="4068"/>
                  </a:lnTo>
                  <a:lnTo>
                    <a:pt x="7567" y="3946"/>
                  </a:lnTo>
                  <a:lnTo>
                    <a:pt x="7892" y="3824"/>
                  </a:lnTo>
                  <a:lnTo>
                    <a:pt x="8177" y="3783"/>
                  </a:lnTo>
                  <a:lnTo>
                    <a:pt x="8502" y="3824"/>
                  </a:lnTo>
                  <a:lnTo>
                    <a:pt x="8828" y="3905"/>
                  </a:lnTo>
                  <a:lnTo>
                    <a:pt x="9153" y="4027"/>
                  </a:lnTo>
                  <a:lnTo>
                    <a:pt x="9438" y="4190"/>
                  </a:lnTo>
                  <a:lnTo>
                    <a:pt x="9966" y="4556"/>
                  </a:lnTo>
                  <a:lnTo>
                    <a:pt x="10251" y="4719"/>
                  </a:lnTo>
                  <a:lnTo>
                    <a:pt x="10536" y="4882"/>
                  </a:lnTo>
                  <a:lnTo>
                    <a:pt x="10861" y="4963"/>
                  </a:lnTo>
                  <a:lnTo>
                    <a:pt x="11187" y="5044"/>
                  </a:lnTo>
                  <a:lnTo>
                    <a:pt x="11227" y="5044"/>
                  </a:lnTo>
                  <a:lnTo>
                    <a:pt x="11431" y="5004"/>
                  </a:lnTo>
                  <a:lnTo>
                    <a:pt x="11634" y="5004"/>
                  </a:lnTo>
                  <a:lnTo>
                    <a:pt x="12000" y="4841"/>
                  </a:lnTo>
                  <a:lnTo>
                    <a:pt x="12366" y="4678"/>
                  </a:lnTo>
                  <a:lnTo>
                    <a:pt x="12732" y="4434"/>
                  </a:lnTo>
                  <a:lnTo>
                    <a:pt x="13261" y="4109"/>
                  </a:lnTo>
                  <a:lnTo>
                    <a:pt x="13546" y="3946"/>
                  </a:lnTo>
                  <a:lnTo>
                    <a:pt x="13790" y="3865"/>
                  </a:lnTo>
                  <a:lnTo>
                    <a:pt x="14400" y="3702"/>
                  </a:lnTo>
                  <a:lnTo>
                    <a:pt x="14970" y="3539"/>
                  </a:lnTo>
                  <a:lnTo>
                    <a:pt x="15254" y="3499"/>
                  </a:lnTo>
                  <a:lnTo>
                    <a:pt x="15783" y="3499"/>
                  </a:lnTo>
                  <a:lnTo>
                    <a:pt x="15824" y="3539"/>
                  </a:lnTo>
                  <a:lnTo>
                    <a:pt x="15905" y="3580"/>
                  </a:lnTo>
                  <a:lnTo>
                    <a:pt x="16027" y="3580"/>
                  </a:lnTo>
                  <a:lnTo>
                    <a:pt x="16109" y="3499"/>
                  </a:lnTo>
                  <a:lnTo>
                    <a:pt x="16149" y="3417"/>
                  </a:lnTo>
                  <a:lnTo>
                    <a:pt x="16149" y="3336"/>
                  </a:lnTo>
                  <a:lnTo>
                    <a:pt x="15987" y="2522"/>
                  </a:lnTo>
                  <a:lnTo>
                    <a:pt x="15905" y="2156"/>
                  </a:lnTo>
                  <a:lnTo>
                    <a:pt x="15783" y="1749"/>
                  </a:lnTo>
                  <a:lnTo>
                    <a:pt x="15539" y="1383"/>
                  </a:lnTo>
                  <a:lnTo>
                    <a:pt x="15254" y="1058"/>
                  </a:lnTo>
                  <a:lnTo>
                    <a:pt x="14929" y="773"/>
                  </a:lnTo>
                  <a:lnTo>
                    <a:pt x="14563" y="529"/>
                  </a:lnTo>
                  <a:lnTo>
                    <a:pt x="14197" y="326"/>
                  </a:lnTo>
                  <a:lnTo>
                    <a:pt x="13749" y="163"/>
                  </a:lnTo>
                  <a:lnTo>
                    <a:pt x="13343" y="41"/>
                  </a:lnTo>
                  <a:lnTo>
                    <a:pt x="1289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315"/>
            <p:cNvSpPr/>
            <p:nvPr/>
          </p:nvSpPr>
          <p:spPr>
            <a:xfrm>
              <a:off x="6728819" y="3784445"/>
              <a:ext cx="212223" cy="307170"/>
            </a:xfrm>
            <a:custGeom>
              <a:rect b="b" l="l" r="r" t="t"/>
              <a:pathLst>
                <a:path extrusionOk="0" h="6713" w="4638">
                  <a:moveTo>
                    <a:pt x="1424" y="1"/>
                  </a:moveTo>
                  <a:lnTo>
                    <a:pt x="692" y="1709"/>
                  </a:lnTo>
                  <a:lnTo>
                    <a:pt x="204" y="2686"/>
                  </a:lnTo>
                  <a:lnTo>
                    <a:pt x="1" y="3133"/>
                  </a:lnTo>
                  <a:lnTo>
                    <a:pt x="2075" y="3540"/>
                  </a:lnTo>
                  <a:lnTo>
                    <a:pt x="2360" y="3621"/>
                  </a:lnTo>
                  <a:lnTo>
                    <a:pt x="2482" y="3662"/>
                  </a:lnTo>
                  <a:lnTo>
                    <a:pt x="2604" y="3784"/>
                  </a:lnTo>
                  <a:lnTo>
                    <a:pt x="2726" y="3947"/>
                  </a:lnTo>
                  <a:lnTo>
                    <a:pt x="2767" y="4109"/>
                  </a:lnTo>
                  <a:lnTo>
                    <a:pt x="2767" y="4516"/>
                  </a:lnTo>
                  <a:lnTo>
                    <a:pt x="2807" y="5330"/>
                  </a:lnTo>
                  <a:lnTo>
                    <a:pt x="2929" y="6143"/>
                  </a:lnTo>
                  <a:lnTo>
                    <a:pt x="2970" y="6346"/>
                  </a:lnTo>
                  <a:lnTo>
                    <a:pt x="3051" y="6509"/>
                  </a:lnTo>
                  <a:lnTo>
                    <a:pt x="3173" y="6631"/>
                  </a:lnTo>
                  <a:lnTo>
                    <a:pt x="3214" y="6672"/>
                  </a:lnTo>
                  <a:lnTo>
                    <a:pt x="3336" y="6713"/>
                  </a:lnTo>
                  <a:lnTo>
                    <a:pt x="3417" y="6713"/>
                  </a:lnTo>
                  <a:lnTo>
                    <a:pt x="3539" y="6672"/>
                  </a:lnTo>
                  <a:lnTo>
                    <a:pt x="3621" y="6631"/>
                  </a:lnTo>
                  <a:lnTo>
                    <a:pt x="3702" y="6550"/>
                  </a:lnTo>
                  <a:lnTo>
                    <a:pt x="3824" y="6346"/>
                  </a:lnTo>
                  <a:lnTo>
                    <a:pt x="3905" y="6102"/>
                  </a:lnTo>
                  <a:lnTo>
                    <a:pt x="3987" y="5614"/>
                  </a:lnTo>
                  <a:lnTo>
                    <a:pt x="4068" y="5167"/>
                  </a:lnTo>
                  <a:lnTo>
                    <a:pt x="4190" y="4557"/>
                  </a:lnTo>
                  <a:lnTo>
                    <a:pt x="4312" y="3947"/>
                  </a:lnTo>
                  <a:lnTo>
                    <a:pt x="4475" y="3336"/>
                  </a:lnTo>
                  <a:lnTo>
                    <a:pt x="4597" y="2726"/>
                  </a:lnTo>
                  <a:lnTo>
                    <a:pt x="4597" y="2686"/>
                  </a:lnTo>
                  <a:lnTo>
                    <a:pt x="4638" y="2360"/>
                  </a:lnTo>
                  <a:lnTo>
                    <a:pt x="4638" y="2035"/>
                  </a:lnTo>
                  <a:lnTo>
                    <a:pt x="4597" y="1750"/>
                  </a:lnTo>
                  <a:lnTo>
                    <a:pt x="4516" y="1587"/>
                  </a:lnTo>
                  <a:lnTo>
                    <a:pt x="4475" y="1465"/>
                  </a:lnTo>
                  <a:lnTo>
                    <a:pt x="4312" y="1303"/>
                  </a:lnTo>
                  <a:lnTo>
                    <a:pt x="4109" y="1140"/>
                  </a:lnTo>
                  <a:lnTo>
                    <a:pt x="3661" y="937"/>
                  </a:lnTo>
                  <a:lnTo>
                    <a:pt x="2563" y="448"/>
                  </a:lnTo>
                  <a:lnTo>
                    <a:pt x="142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315"/>
            <p:cNvSpPr/>
            <p:nvPr/>
          </p:nvSpPr>
          <p:spPr>
            <a:xfrm>
              <a:off x="6719530" y="3775156"/>
              <a:ext cx="230801" cy="325748"/>
            </a:xfrm>
            <a:custGeom>
              <a:rect b="b" l="l" r="r" t="t"/>
              <a:pathLst>
                <a:path extrusionOk="0" h="7119" w="5044">
                  <a:moveTo>
                    <a:pt x="1760" y="478"/>
                  </a:moveTo>
                  <a:lnTo>
                    <a:pt x="2685" y="855"/>
                  </a:lnTo>
                  <a:lnTo>
                    <a:pt x="3783" y="1302"/>
                  </a:lnTo>
                  <a:lnTo>
                    <a:pt x="4027" y="1424"/>
                  </a:lnTo>
                  <a:lnTo>
                    <a:pt x="4230" y="1546"/>
                  </a:lnTo>
                  <a:lnTo>
                    <a:pt x="4393" y="1668"/>
                  </a:lnTo>
                  <a:lnTo>
                    <a:pt x="4556" y="1872"/>
                  </a:lnTo>
                  <a:lnTo>
                    <a:pt x="4637" y="2116"/>
                  </a:lnTo>
                  <a:lnTo>
                    <a:pt x="4637" y="2360"/>
                  </a:lnTo>
                  <a:lnTo>
                    <a:pt x="4597" y="2848"/>
                  </a:lnTo>
                  <a:lnTo>
                    <a:pt x="4475" y="3458"/>
                  </a:lnTo>
                  <a:lnTo>
                    <a:pt x="4353" y="4028"/>
                  </a:lnTo>
                  <a:lnTo>
                    <a:pt x="4190" y="4597"/>
                  </a:lnTo>
                  <a:lnTo>
                    <a:pt x="4068" y="5207"/>
                  </a:lnTo>
                  <a:lnTo>
                    <a:pt x="4027" y="5817"/>
                  </a:lnTo>
                  <a:lnTo>
                    <a:pt x="3946" y="6143"/>
                  </a:lnTo>
                  <a:lnTo>
                    <a:pt x="3864" y="6468"/>
                  </a:lnTo>
                  <a:lnTo>
                    <a:pt x="3783" y="6590"/>
                  </a:lnTo>
                  <a:lnTo>
                    <a:pt x="3702" y="6671"/>
                  </a:lnTo>
                  <a:lnTo>
                    <a:pt x="3580" y="6712"/>
                  </a:lnTo>
                  <a:lnTo>
                    <a:pt x="3539" y="6712"/>
                  </a:lnTo>
                  <a:lnTo>
                    <a:pt x="3458" y="6671"/>
                  </a:lnTo>
                  <a:lnTo>
                    <a:pt x="3376" y="6590"/>
                  </a:lnTo>
                  <a:lnTo>
                    <a:pt x="3336" y="6468"/>
                  </a:lnTo>
                  <a:lnTo>
                    <a:pt x="3295" y="6265"/>
                  </a:lnTo>
                  <a:lnTo>
                    <a:pt x="3214" y="5573"/>
                  </a:lnTo>
                  <a:lnTo>
                    <a:pt x="3173" y="5004"/>
                  </a:lnTo>
                  <a:lnTo>
                    <a:pt x="3173" y="4434"/>
                  </a:lnTo>
                  <a:lnTo>
                    <a:pt x="3132" y="4231"/>
                  </a:lnTo>
                  <a:lnTo>
                    <a:pt x="3092" y="4028"/>
                  </a:lnTo>
                  <a:lnTo>
                    <a:pt x="2970" y="3865"/>
                  </a:lnTo>
                  <a:lnTo>
                    <a:pt x="2848" y="3743"/>
                  </a:lnTo>
                  <a:lnTo>
                    <a:pt x="2563" y="3580"/>
                  </a:lnTo>
                  <a:lnTo>
                    <a:pt x="2278" y="3539"/>
                  </a:lnTo>
                  <a:lnTo>
                    <a:pt x="1668" y="3417"/>
                  </a:lnTo>
                  <a:lnTo>
                    <a:pt x="512" y="3186"/>
                  </a:lnTo>
                  <a:lnTo>
                    <a:pt x="570" y="3051"/>
                  </a:lnTo>
                  <a:lnTo>
                    <a:pt x="1058" y="2034"/>
                  </a:lnTo>
                  <a:lnTo>
                    <a:pt x="1465" y="1180"/>
                  </a:lnTo>
                  <a:lnTo>
                    <a:pt x="1668" y="733"/>
                  </a:lnTo>
                  <a:lnTo>
                    <a:pt x="1760" y="478"/>
                  </a:lnTo>
                  <a:close/>
                  <a:moveTo>
                    <a:pt x="1627" y="1"/>
                  </a:moveTo>
                  <a:lnTo>
                    <a:pt x="1546" y="41"/>
                  </a:lnTo>
                  <a:lnTo>
                    <a:pt x="1505" y="82"/>
                  </a:lnTo>
                  <a:lnTo>
                    <a:pt x="1465" y="163"/>
                  </a:lnTo>
                  <a:lnTo>
                    <a:pt x="1098" y="977"/>
                  </a:lnTo>
                  <a:lnTo>
                    <a:pt x="732" y="1790"/>
                  </a:lnTo>
                  <a:lnTo>
                    <a:pt x="285" y="2767"/>
                  </a:lnTo>
                  <a:lnTo>
                    <a:pt x="122" y="3092"/>
                  </a:lnTo>
                  <a:lnTo>
                    <a:pt x="41" y="3173"/>
                  </a:lnTo>
                  <a:lnTo>
                    <a:pt x="41" y="3214"/>
                  </a:lnTo>
                  <a:lnTo>
                    <a:pt x="0" y="3336"/>
                  </a:lnTo>
                  <a:lnTo>
                    <a:pt x="41" y="3458"/>
                  </a:lnTo>
                  <a:lnTo>
                    <a:pt x="82" y="3499"/>
                  </a:lnTo>
                  <a:lnTo>
                    <a:pt x="122" y="3539"/>
                  </a:lnTo>
                  <a:lnTo>
                    <a:pt x="1465" y="3783"/>
                  </a:lnTo>
                  <a:lnTo>
                    <a:pt x="2115" y="3906"/>
                  </a:lnTo>
                  <a:lnTo>
                    <a:pt x="2400" y="3987"/>
                  </a:lnTo>
                  <a:lnTo>
                    <a:pt x="2563" y="4028"/>
                  </a:lnTo>
                  <a:lnTo>
                    <a:pt x="2685" y="4109"/>
                  </a:lnTo>
                  <a:lnTo>
                    <a:pt x="2766" y="4231"/>
                  </a:lnTo>
                  <a:lnTo>
                    <a:pt x="2766" y="4353"/>
                  </a:lnTo>
                  <a:lnTo>
                    <a:pt x="2766" y="4638"/>
                  </a:lnTo>
                  <a:lnTo>
                    <a:pt x="2807" y="5288"/>
                  </a:lnTo>
                  <a:lnTo>
                    <a:pt x="2848" y="5939"/>
                  </a:lnTo>
                  <a:lnTo>
                    <a:pt x="2888" y="6224"/>
                  </a:lnTo>
                  <a:lnTo>
                    <a:pt x="2970" y="6549"/>
                  </a:lnTo>
                  <a:lnTo>
                    <a:pt x="3010" y="6712"/>
                  </a:lnTo>
                  <a:lnTo>
                    <a:pt x="3132" y="6916"/>
                  </a:lnTo>
                  <a:lnTo>
                    <a:pt x="3295" y="7038"/>
                  </a:lnTo>
                  <a:lnTo>
                    <a:pt x="3458" y="7119"/>
                  </a:lnTo>
                  <a:lnTo>
                    <a:pt x="3620" y="7119"/>
                  </a:lnTo>
                  <a:lnTo>
                    <a:pt x="3783" y="7078"/>
                  </a:lnTo>
                  <a:lnTo>
                    <a:pt x="3905" y="6997"/>
                  </a:lnTo>
                  <a:lnTo>
                    <a:pt x="4027" y="6916"/>
                  </a:lnTo>
                  <a:lnTo>
                    <a:pt x="4149" y="6753"/>
                  </a:lnTo>
                  <a:lnTo>
                    <a:pt x="4230" y="6631"/>
                  </a:lnTo>
                  <a:lnTo>
                    <a:pt x="4312" y="6305"/>
                  </a:lnTo>
                  <a:lnTo>
                    <a:pt x="4393" y="5939"/>
                  </a:lnTo>
                  <a:lnTo>
                    <a:pt x="4434" y="5614"/>
                  </a:lnTo>
                  <a:lnTo>
                    <a:pt x="4515" y="4922"/>
                  </a:lnTo>
                  <a:lnTo>
                    <a:pt x="4678" y="4272"/>
                  </a:lnTo>
                  <a:lnTo>
                    <a:pt x="4841" y="3621"/>
                  </a:lnTo>
                  <a:lnTo>
                    <a:pt x="5003" y="2970"/>
                  </a:lnTo>
                  <a:lnTo>
                    <a:pt x="5044" y="2441"/>
                  </a:lnTo>
                  <a:lnTo>
                    <a:pt x="5044" y="2156"/>
                  </a:lnTo>
                  <a:lnTo>
                    <a:pt x="4963" y="1912"/>
                  </a:lnTo>
                  <a:lnTo>
                    <a:pt x="4881" y="1628"/>
                  </a:lnTo>
                  <a:lnTo>
                    <a:pt x="4719" y="1424"/>
                  </a:lnTo>
                  <a:lnTo>
                    <a:pt x="4515" y="1262"/>
                  </a:lnTo>
                  <a:lnTo>
                    <a:pt x="4271" y="1099"/>
                  </a:lnTo>
                  <a:lnTo>
                    <a:pt x="3661" y="814"/>
                  </a:lnTo>
                  <a:lnTo>
                    <a:pt x="3010" y="529"/>
                  </a:lnTo>
                  <a:lnTo>
                    <a:pt x="1709" y="41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315"/>
            <p:cNvSpPr/>
            <p:nvPr/>
          </p:nvSpPr>
          <p:spPr>
            <a:xfrm>
              <a:off x="6073646" y="3339625"/>
              <a:ext cx="759437" cy="779891"/>
            </a:xfrm>
            <a:custGeom>
              <a:rect b="b" l="l" r="r" t="t"/>
              <a:pathLst>
                <a:path extrusionOk="0" h="17044" w="16597">
                  <a:moveTo>
                    <a:pt x="11390" y="0"/>
                  </a:moveTo>
                  <a:lnTo>
                    <a:pt x="204" y="570"/>
                  </a:lnTo>
                  <a:lnTo>
                    <a:pt x="123" y="570"/>
                  </a:lnTo>
                  <a:lnTo>
                    <a:pt x="41" y="651"/>
                  </a:lnTo>
                  <a:lnTo>
                    <a:pt x="1" y="733"/>
                  </a:lnTo>
                  <a:lnTo>
                    <a:pt x="1" y="814"/>
                  </a:lnTo>
                  <a:lnTo>
                    <a:pt x="163" y="2075"/>
                  </a:lnTo>
                  <a:lnTo>
                    <a:pt x="245" y="3377"/>
                  </a:lnTo>
                  <a:lnTo>
                    <a:pt x="285" y="4637"/>
                  </a:lnTo>
                  <a:lnTo>
                    <a:pt x="367" y="5939"/>
                  </a:lnTo>
                  <a:lnTo>
                    <a:pt x="489" y="7159"/>
                  </a:lnTo>
                  <a:lnTo>
                    <a:pt x="611" y="8380"/>
                  </a:lnTo>
                  <a:lnTo>
                    <a:pt x="814" y="9641"/>
                  </a:lnTo>
                  <a:lnTo>
                    <a:pt x="1017" y="10861"/>
                  </a:lnTo>
                  <a:lnTo>
                    <a:pt x="1262" y="12081"/>
                  </a:lnTo>
                  <a:lnTo>
                    <a:pt x="1546" y="13301"/>
                  </a:lnTo>
                  <a:lnTo>
                    <a:pt x="1872" y="14522"/>
                  </a:lnTo>
                  <a:lnTo>
                    <a:pt x="2278" y="15701"/>
                  </a:lnTo>
                  <a:lnTo>
                    <a:pt x="2441" y="16230"/>
                  </a:lnTo>
                  <a:lnTo>
                    <a:pt x="2522" y="16556"/>
                  </a:lnTo>
                  <a:lnTo>
                    <a:pt x="2644" y="16840"/>
                  </a:lnTo>
                  <a:lnTo>
                    <a:pt x="2767" y="16962"/>
                  </a:lnTo>
                  <a:lnTo>
                    <a:pt x="2889" y="17003"/>
                  </a:lnTo>
                  <a:lnTo>
                    <a:pt x="3133" y="17044"/>
                  </a:lnTo>
                  <a:lnTo>
                    <a:pt x="3377" y="17044"/>
                  </a:lnTo>
                  <a:lnTo>
                    <a:pt x="3865" y="17003"/>
                  </a:lnTo>
                  <a:lnTo>
                    <a:pt x="5085" y="16881"/>
                  </a:lnTo>
                  <a:lnTo>
                    <a:pt x="6346" y="16759"/>
                  </a:lnTo>
                  <a:lnTo>
                    <a:pt x="6427" y="16718"/>
                  </a:lnTo>
                  <a:lnTo>
                    <a:pt x="6509" y="16637"/>
                  </a:lnTo>
                  <a:lnTo>
                    <a:pt x="6509" y="16556"/>
                  </a:lnTo>
                  <a:lnTo>
                    <a:pt x="6509" y="16474"/>
                  </a:lnTo>
                  <a:lnTo>
                    <a:pt x="6509" y="16434"/>
                  </a:lnTo>
                  <a:lnTo>
                    <a:pt x="6468" y="16149"/>
                  </a:lnTo>
                  <a:lnTo>
                    <a:pt x="6468" y="15254"/>
                  </a:lnTo>
                  <a:lnTo>
                    <a:pt x="6468" y="12447"/>
                  </a:lnTo>
                  <a:lnTo>
                    <a:pt x="6509" y="9153"/>
                  </a:lnTo>
                  <a:lnTo>
                    <a:pt x="6590" y="5858"/>
                  </a:lnTo>
                  <a:lnTo>
                    <a:pt x="6590" y="4760"/>
                  </a:lnTo>
                  <a:lnTo>
                    <a:pt x="7526" y="6997"/>
                  </a:lnTo>
                  <a:lnTo>
                    <a:pt x="8095" y="8461"/>
                  </a:lnTo>
                  <a:lnTo>
                    <a:pt x="8380" y="9153"/>
                  </a:lnTo>
                  <a:lnTo>
                    <a:pt x="8705" y="9885"/>
                  </a:lnTo>
                  <a:lnTo>
                    <a:pt x="9031" y="10454"/>
                  </a:lnTo>
                  <a:lnTo>
                    <a:pt x="9356" y="10942"/>
                  </a:lnTo>
                  <a:lnTo>
                    <a:pt x="9559" y="11186"/>
                  </a:lnTo>
                  <a:lnTo>
                    <a:pt x="9803" y="11390"/>
                  </a:lnTo>
                  <a:lnTo>
                    <a:pt x="10048" y="11593"/>
                  </a:lnTo>
                  <a:lnTo>
                    <a:pt x="10292" y="11796"/>
                  </a:lnTo>
                  <a:lnTo>
                    <a:pt x="10780" y="12041"/>
                  </a:lnTo>
                  <a:lnTo>
                    <a:pt x="11309" y="12244"/>
                  </a:lnTo>
                  <a:lnTo>
                    <a:pt x="11837" y="12407"/>
                  </a:lnTo>
                  <a:lnTo>
                    <a:pt x="12407" y="12529"/>
                  </a:lnTo>
                  <a:lnTo>
                    <a:pt x="13668" y="12773"/>
                  </a:lnTo>
                  <a:lnTo>
                    <a:pt x="14319" y="12895"/>
                  </a:lnTo>
                  <a:lnTo>
                    <a:pt x="14929" y="13098"/>
                  </a:lnTo>
                  <a:lnTo>
                    <a:pt x="15051" y="13098"/>
                  </a:lnTo>
                  <a:lnTo>
                    <a:pt x="15173" y="13017"/>
                  </a:lnTo>
                  <a:lnTo>
                    <a:pt x="15620" y="12285"/>
                  </a:lnTo>
                  <a:lnTo>
                    <a:pt x="15986" y="11552"/>
                  </a:lnTo>
                  <a:lnTo>
                    <a:pt x="16312" y="10820"/>
                  </a:lnTo>
                  <a:lnTo>
                    <a:pt x="16596" y="10047"/>
                  </a:lnTo>
                  <a:lnTo>
                    <a:pt x="16596" y="9885"/>
                  </a:lnTo>
                  <a:lnTo>
                    <a:pt x="16556" y="9844"/>
                  </a:lnTo>
                  <a:lnTo>
                    <a:pt x="16515" y="9803"/>
                  </a:lnTo>
                  <a:lnTo>
                    <a:pt x="15824" y="9478"/>
                  </a:lnTo>
                  <a:lnTo>
                    <a:pt x="15173" y="9153"/>
                  </a:lnTo>
                  <a:lnTo>
                    <a:pt x="14522" y="8786"/>
                  </a:lnTo>
                  <a:lnTo>
                    <a:pt x="13912" y="8339"/>
                  </a:lnTo>
                  <a:lnTo>
                    <a:pt x="13668" y="8095"/>
                  </a:lnTo>
                  <a:lnTo>
                    <a:pt x="13424" y="7810"/>
                  </a:lnTo>
                  <a:lnTo>
                    <a:pt x="13180" y="7525"/>
                  </a:lnTo>
                  <a:lnTo>
                    <a:pt x="13017" y="7241"/>
                  </a:lnTo>
                  <a:lnTo>
                    <a:pt x="12814" y="6834"/>
                  </a:lnTo>
                  <a:lnTo>
                    <a:pt x="12692" y="6387"/>
                  </a:lnTo>
                  <a:lnTo>
                    <a:pt x="12488" y="5492"/>
                  </a:lnTo>
                  <a:lnTo>
                    <a:pt x="12041" y="3254"/>
                  </a:lnTo>
                  <a:lnTo>
                    <a:pt x="11837" y="2116"/>
                  </a:lnTo>
                  <a:lnTo>
                    <a:pt x="11634" y="936"/>
                  </a:lnTo>
                  <a:lnTo>
                    <a:pt x="11593" y="489"/>
                  </a:lnTo>
                  <a:lnTo>
                    <a:pt x="11593" y="326"/>
                  </a:lnTo>
                  <a:lnTo>
                    <a:pt x="11593" y="285"/>
                  </a:lnTo>
                  <a:lnTo>
                    <a:pt x="11593" y="163"/>
                  </a:lnTo>
                  <a:lnTo>
                    <a:pt x="11593" y="82"/>
                  </a:lnTo>
                  <a:lnTo>
                    <a:pt x="11512" y="41"/>
                  </a:lnTo>
                  <a:lnTo>
                    <a:pt x="1139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315"/>
            <p:cNvSpPr/>
            <p:nvPr/>
          </p:nvSpPr>
          <p:spPr>
            <a:xfrm>
              <a:off x="6110894" y="4084119"/>
              <a:ext cx="262465" cy="236429"/>
            </a:xfrm>
            <a:custGeom>
              <a:rect b="b" l="l" r="r" t="t"/>
              <a:pathLst>
                <a:path extrusionOk="0" h="5167" w="5736">
                  <a:moveTo>
                    <a:pt x="5654" y="1"/>
                  </a:moveTo>
                  <a:lnTo>
                    <a:pt x="4800" y="164"/>
                  </a:lnTo>
                  <a:lnTo>
                    <a:pt x="3946" y="245"/>
                  </a:lnTo>
                  <a:lnTo>
                    <a:pt x="3091" y="326"/>
                  </a:lnTo>
                  <a:lnTo>
                    <a:pt x="2237" y="326"/>
                  </a:lnTo>
                  <a:lnTo>
                    <a:pt x="2197" y="489"/>
                  </a:lnTo>
                  <a:lnTo>
                    <a:pt x="2197" y="652"/>
                  </a:lnTo>
                  <a:lnTo>
                    <a:pt x="2237" y="977"/>
                  </a:lnTo>
                  <a:lnTo>
                    <a:pt x="2359" y="1302"/>
                  </a:lnTo>
                  <a:lnTo>
                    <a:pt x="2441" y="1628"/>
                  </a:lnTo>
                  <a:lnTo>
                    <a:pt x="2563" y="1953"/>
                  </a:lnTo>
                  <a:lnTo>
                    <a:pt x="2603" y="2279"/>
                  </a:lnTo>
                  <a:lnTo>
                    <a:pt x="2603" y="2604"/>
                  </a:lnTo>
                  <a:lnTo>
                    <a:pt x="2563" y="2726"/>
                  </a:lnTo>
                  <a:lnTo>
                    <a:pt x="2481" y="2889"/>
                  </a:lnTo>
                  <a:lnTo>
                    <a:pt x="2319" y="3052"/>
                  </a:lnTo>
                  <a:lnTo>
                    <a:pt x="2115" y="3214"/>
                  </a:lnTo>
                  <a:lnTo>
                    <a:pt x="1627" y="3540"/>
                  </a:lnTo>
                  <a:lnTo>
                    <a:pt x="1180" y="3784"/>
                  </a:lnTo>
                  <a:lnTo>
                    <a:pt x="732" y="4109"/>
                  </a:lnTo>
                  <a:lnTo>
                    <a:pt x="325" y="4435"/>
                  </a:lnTo>
                  <a:lnTo>
                    <a:pt x="203" y="4597"/>
                  </a:lnTo>
                  <a:lnTo>
                    <a:pt x="81" y="4760"/>
                  </a:lnTo>
                  <a:lnTo>
                    <a:pt x="0" y="4882"/>
                  </a:lnTo>
                  <a:lnTo>
                    <a:pt x="41" y="5004"/>
                  </a:lnTo>
                  <a:lnTo>
                    <a:pt x="122" y="5085"/>
                  </a:lnTo>
                  <a:lnTo>
                    <a:pt x="244" y="5126"/>
                  </a:lnTo>
                  <a:lnTo>
                    <a:pt x="448" y="5167"/>
                  </a:lnTo>
                  <a:lnTo>
                    <a:pt x="651" y="5126"/>
                  </a:lnTo>
                  <a:lnTo>
                    <a:pt x="1505" y="4923"/>
                  </a:lnTo>
                  <a:lnTo>
                    <a:pt x="2400" y="4760"/>
                  </a:lnTo>
                  <a:lnTo>
                    <a:pt x="3295" y="4597"/>
                  </a:lnTo>
                  <a:lnTo>
                    <a:pt x="4149" y="4353"/>
                  </a:lnTo>
                  <a:lnTo>
                    <a:pt x="4474" y="4231"/>
                  </a:lnTo>
                  <a:lnTo>
                    <a:pt x="4800" y="4109"/>
                  </a:lnTo>
                  <a:lnTo>
                    <a:pt x="5085" y="3906"/>
                  </a:lnTo>
                  <a:lnTo>
                    <a:pt x="5329" y="3702"/>
                  </a:lnTo>
                  <a:lnTo>
                    <a:pt x="5451" y="3540"/>
                  </a:lnTo>
                  <a:lnTo>
                    <a:pt x="5532" y="3336"/>
                  </a:lnTo>
                  <a:lnTo>
                    <a:pt x="5654" y="2930"/>
                  </a:lnTo>
                  <a:lnTo>
                    <a:pt x="5735" y="2441"/>
                  </a:lnTo>
                  <a:lnTo>
                    <a:pt x="5735" y="1913"/>
                  </a:lnTo>
                  <a:lnTo>
                    <a:pt x="5735" y="1384"/>
                  </a:lnTo>
                  <a:lnTo>
                    <a:pt x="5695" y="896"/>
                  </a:lnTo>
                  <a:lnTo>
                    <a:pt x="56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315"/>
            <p:cNvSpPr/>
            <p:nvPr/>
          </p:nvSpPr>
          <p:spPr>
            <a:xfrm>
              <a:off x="6103435" y="4076706"/>
              <a:ext cx="279212" cy="251300"/>
            </a:xfrm>
            <a:custGeom>
              <a:rect b="b" l="l" r="r" t="t"/>
              <a:pathLst>
                <a:path extrusionOk="0" h="5492" w="6102">
                  <a:moveTo>
                    <a:pt x="5624" y="400"/>
                  </a:moveTo>
                  <a:lnTo>
                    <a:pt x="5654" y="1058"/>
                  </a:lnTo>
                  <a:lnTo>
                    <a:pt x="5736" y="1993"/>
                  </a:lnTo>
                  <a:lnTo>
                    <a:pt x="5695" y="2441"/>
                  </a:lnTo>
                  <a:lnTo>
                    <a:pt x="5654" y="2888"/>
                  </a:lnTo>
                  <a:lnTo>
                    <a:pt x="5614" y="3092"/>
                  </a:lnTo>
                  <a:lnTo>
                    <a:pt x="5573" y="3336"/>
                  </a:lnTo>
                  <a:lnTo>
                    <a:pt x="5451" y="3539"/>
                  </a:lnTo>
                  <a:lnTo>
                    <a:pt x="5329" y="3702"/>
                  </a:lnTo>
                  <a:lnTo>
                    <a:pt x="5044" y="3986"/>
                  </a:lnTo>
                  <a:lnTo>
                    <a:pt x="4719" y="4149"/>
                  </a:lnTo>
                  <a:lnTo>
                    <a:pt x="4353" y="4312"/>
                  </a:lnTo>
                  <a:lnTo>
                    <a:pt x="3987" y="4393"/>
                  </a:lnTo>
                  <a:lnTo>
                    <a:pt x="3132" y="4637"/>
                  </a:lnTo>
                  <a:lnTo>
                    <a:pt x="2278" y="4800"/>
                  </a:lnTo>
                  <a:lnTo>
                    <a:pt x="1505" y="4922"/>
                  </a:lnTo>
                  <a:lnTo>
                    <a:pt x="1058" y="5044"/>
                  </a:lnTo>
                  <a:lnTo>
                    <a:pt x="814" y="5085"/>
                  </a:lnTo>
                  <a:lnTo>
                    <a:pt x="570" y="5125"/>
                  </a:lnTo>
                  <a:lnTo>
                    <a:pt x="407" y="5085"/>
                  </a:lnTo>
                  <a:lnTo>
                    <a:pt x="366" y="5085"/>
                  </a:lnTo>
                  <a:lnTo>
                    <a:pt x="407" y="5003"/>
                  </a:lnTo>
                  <a:lnTo>
                    <a:pt x="611" y="4759"/>
                  </a:lnTo>
                  <a:lnTo>
                    <a:pt x="895" y="4515"/>
                  </a:lnTo>
                  <a:lnTo>
                    <a:pt x="1505" y="4108"/>
                  </a:lnTo>
                  <a:lnTo>
                    <a:pt x="1953" y="3824"/>
                  </a:lnTo>
                  <a:lnTo>
                    <a:pt x="2441" y="3498"/>
                  </a:lnTo>
                  <a:lnTo>
                    <a:pt x="2685" y="3295"/>
                  </a:lnTo>
                  <a:lnTo>
                    <a:pt x="2807" y="3132"/>
                  </a:lnTo>
                  <a:lnTo>
                    <a:pt x="2888" y="3010"/>
                  </a:lnTo>
                  <a:lnTo>
                    <a:pt x="2929" y="2847"/>
                  </a:lnTo>
                  <a:lnTo>
                    <a:pt x="2970" y="2685"/>
                  </a:lnTo>
                  <a:lnTo>
                    <a:pt x="2970" y="2319"/>
                  </a:lnTo>
                  <a:lnTo>
                    <a:pt x="2929" y="2075"/>
                  </a:lnTo>
                  <a:lnTo>
                    <a:pt x="2848" y="1871"/>
                  </a:lnTo>
                  <a:lnTo>
                    <a:pt x="2685" y="1424"/>
                  </a:lnTo>
                  <a:lnTo>
                    <a:pt x="2563" y="1017"/>
                  </a:lnTo>
                  <a:lnTo>
                    <a:pt x="2563" y="773"/>
                  </a:lnTo>
                  <a:lnTo>
                    <a:pt x="2579" y="692"/>
                  </a:lnTo>
                  <a:lnTo>
                    <a:pt x="3254" y="692"/>
                  </a:lnTo>
                  <a:lnTo>
                    <a:pt x="4149" y="610"/>
                  </a:lnTo>
                  <a:lnTo>
                    <a:pt x="5004" y="488"/>
                  </a:lnTo>
                  <a:lnTo>
                    <a:pt x="5624" y="400"/>
                  </a:lnTo>
                  <a:close/>
                  <a:moveTo>
                    <a:pt x="5776" y="0"/>
                  </a:moveTo>
                  <a:lnTo>
                    <a:pt x="4922" y="122"/>
                  </a:lnTo>
                  <a:lnTo>
                    <a:pt x="4068" y="204"/>
                  </a:lnTo>
                  <a:lnTo>
                    <a:pt x="3254" y="285"/>
                  </a:lnTo>
                  <a:lnTo>
                    <a:pt x="2400" y="326"/>
                  </a:lnTo>
                  <a:lnTo>
                    <a:pt x="2278" y="366"/>
                  </a:lnTo>
                  <a:lnTo>
                    <a:pt x="2238" y="407"/>
                  </a:lnTo>
                  <a:lnTo>
                    <a:pt x="2197" y="448"/>
                  </a:lnTo>
                  <a:lnTo>
                    <a:pt x="2156" y="651"/>
                  </a:lnTo>
                  <a:lnTo>
                    <a:pt x="2156" y="854"/>
                  </a:lnTo>
                  <a:lnTo>
                    <a:pt x="2238" y="1261"/>
                  </a:lnTo>
                  <a:lnTo>
                    <a:pt x="2522" y="2075"/>
                  </a:lnTo>
                  <a:lnTo>
                    <a:pt x="2563" y="2237"/>
                  </a:lnTo>
                  <a:lnTo>
                    <a:pt x="2604" y="2481"/>
                  </a:lnTo>
                  <a:lnTo>
                    <a:pt x="2563" y="2685"/>
                  </a:lnTo>
                  <a:lnTo>
                    <a:pt x="2522" y="2888"/>
                  </a:lnTo>
                  <a:lnTo>
                    <a:pt x="2441" y="2969"/>
                  </a:lnTo>
                  <a:lnTo>
                    <a:pt x="2360" y="3092"/>
                  </a:lnTo>
                  <a:lnTo>
                    <a:pt x="2156" y="3214"/>
                  </a:lnTo>
                  <a:lnTo>
                    <a:pt x="1546" y="3620"/>
                  </a:lnTo>
                  <a:lnTo>
                    <a:pt x="977" y="3986"/>
                  </a:lnTo>
                  <a:lnTo>
                    <a:pt x="692" y="4190"/>
                  </a:lnTo>
                  <a:lnTo>
                    <a:pt x="366" y="4434"/>
                  </a:lnTo>
                  <a:lnTo>
                    <a:pt x="244" y="4597"/>
                  </a:lnTo>
                  <a:lnTo>
                    <a:pt x="122" y="4719"/>
                  </a:lnTo>
                  <a:lnTo>
                    <a:pt x="41" y="4881"/>
                  </a:lnTo>
                  <a:lnTo>
                    <a:pt x="0" y="5044"/>
                  </a:lnTo>
                  <a:lnTo>
                    <a:pt x="0" y="5207"/>
                  </a:lnTo>
                  <a:lnTo>
                    <a:pt x="41" y="5329"/>
                  </a:lnTo>
                  <a:lnTo>
                    <a:pt x="163" y="5410"/>
                  </a:lnTo>
                  <a:lnTo>
                    <a:pt x="285" y="5491"/>
                  </a:lnTo>
                  <a:lnTo>
                    <a:pt x="611" y="5491"/>
                  </a:lnTo>
                  <a:lnTo>
                    <a:pt x="936" y="5451"/>
                  </a:lnTo>
                  <a:lnTo>
                    <a:pt x="1993" y="5247"/>
                  </a:lnTo>
                  <a:lnTo>
                    <a:pt x="3010" y="5044"/>
                  </a:lnTo>
                  <a:lnTo>
                    <a:pt x="4027" y="4841"/>
                  </a:lnTo>
                  <a:lnTo>
                    <a:pt x="4475" y="4678"/>
                  </a:lnTo>
                  <a:lnTo>
                    <a:pt x="4882" y="4515"/>
                  </a:lnTo>
                  <a:lnTo>
                    <a:pt x="5288" y="4312"/>
                  </a:lnTo>
                  <a:lnTo>
                    <a:pt x="5451" y="4149"/>
                  </a:lnTo>
                  <a:lnTo>
                    <a:pt x="5532" y="4068"/>
                  </a:lnTo>
                  <a:lnTo>
                    <a:pt x="5573" y="4068"/>
                  </a:lnTo>
                  <a:lnTo>
                    <a:pt x="5614" y="3986"/>
                  </a:lnTo>
                  <a:lnTo>
                    <a:pt x="5776" y="3783"/>
                  </a:lnTo>
                  <a:lnTo>
                    <a:pt x="5858" y="3580"/>
                  </a:lnTo>
                  <a:lnTo>
                    <a:pt x="6020" y="3132"/>
                  </a:lnTo>
                  <a:lnTo>
                    <a:pt x="6102" y="2644"/>
                  </a:lnTo>
                  <a:lnTo>
                    <a:pt x="6102" y="2197"/>
                  </a:lnTo>
                  <a:lnTo>
                    <a:pt x="6102" y="1668"/>
                  </a:lnTo>
                  <a:lnTo>
                    <a:pt x="6061" y="1180"/>
                  </a:lnTo>
                  <a:lnTo>
                    <a:pt x="6020" y="163"/>
                  </a:lnTo>
                  <a:lnTo>
                    <a:pt x="5980" y="81"/>
                  </a:lnTo>
                  <a:lnTo>
                    <a:pt x="593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315"/>
            <p:cNvSpPr/>
            <p:nvPr/>
          </p:nvSpPr>
          <p:spPr>
            <a:xfrm>
              <a:off x="6151802" y="2502057"/>
              <a:ext cx="403947" cy="493266"/>
            </a:xfrm>
            <a:custGeom>
              <a:rect b="b" l="l" r="r" t="t"/>
              <a:pathLst>
                <a:path extrusionOk="0" h="10780" w="8828">
                  <a:moveTo>
                    <a:pt x="4313" y="0"/>
                  </a:moveTo>
                  <a:lnTo>
                    <a:pt x="4150" y="41"/>
                  </a:lnTo>
                  <a:lnTo>
                    <a:pt x="3987" y="82"/>
                  </a:lnTo>
                  <a:lnTo>
                    <a:pt x="3621" y="244"/>
                  </a:lnTo>
                  <a:lnTo>
                    <a:pt x="3296" y="407"/>
                  </a:lnTo>
                  <a:lnTo>
                    <a:pt x="1750" y="1058"/>
                  </a:lnTo>
                  <a:lnTo>
                    <a:pt x="1018" y="1424"/>
                  </a:lnTo>
                  <a:lnTo>
                    <a:pt x="611" y="1587"/>
                  </a:lnTo>
                  <a:lnTo>
                    <a:pt x="448" y="1668"/>
                  </a:lnTo>
                  <a:lnTo>
                    <a:pt x="286" y="1790"/>
                  </a:lnTo>
                  <a:lnTo>
                    <a:pt x="164" y="1871"/>
                  </a:lnTo>
                  <a:lnTo>
                    <a:pt x="82" y="1953"/>
                  </a:lnTo>
                  <a:lnTo>
                    <a:pt x="1" y="2156"/>
                  </a:lnTo>
                  <a:lnTo>
                    <a:pt x="1" y="2400"/>
                  </a:lnTo>
                  <a:lnTo>
                    <a:pt x="82" y="2644"/>
                  </a:lnTo>
                  <a:lnTo>
                    <a:pt x="164" y="2847"/>
                  </a:lnTo>
                  <a:lnTo>
                    <a:pt x="286" y="3092"/>
                  </a:lnTo>
                  <a:lnTo>
                    <a:pt x="570" y="3498"/>
                  </a:lnTo>
                  <a:lnTo>
                    <a:pt x="733" y="3824"/>
                  </a:lnTo>
                  <a:lnTo>
                    <a:pt x="855" y="4149"/>
                  </a:lnTo>
                  <a:lnTo>
                    <a:pt x="1099" y="4800"/>
                  </a:lnTo>
                  <a:lnTo>
                    <a:pt x="1750" y="6305"/>
                  </a:lnTo>
                  <a:lnTo>
                    <a:pt x="2482" y="7729"/>
                  </a:lnTo>
                  <a:lnTo>
                    <a:pt x="3296" y="9152"/>
                  </a:lnTo>
                  <a:lnTo>
                    <a:pt x="3580" y="9681"/>
                  </a:lnTo>
                  <a:lnTo>
                    <a:pt x="3743" y="9925"/>
                  </a:lnTo>
                  <a:lnTo>
                    <a:pt x="3947" y="10169"/>
                  </a:lnTo>
                  <a:lnTo>
                    <a:pt x="4150" y="10373"/>
                  </a:lnTo>
                  <a:lnTo>
                    <a:pt x="4353" y="10576"/>
                  </a:lnTo>
                  <a:lnTo>
                    <a:pt x="4638" y="10698"/>
                  </a:lnTo>
                  <a:lnTo>
                    <a:pt x="4923" y="10779"/>
                  </a:lnTo>
                  <a:lnTo>
                    <a:pt x="5330" y="10779"/>
                  </a:lnTo>
                  <a:lnTo>
                    <a:pt x="5696" y="10739"/>
                  </a:lnTo>
                  <a:lnTo>
                    <a:pt x="6672" y="10698"/>
                  </a:lnTo>
                  <a:lnTo>
                    <a:pt x="8624" y="10576"/>
                  </a:lnTo>
                  <a:lnTo>
                    <a:pt x="8706" y="10535"/>
                  </a:lnTo>
                  <a:lnTo>
                    <a:pt x="8746" y="10495"/>
                  </a:lnTo>
                  <a:lnTo>
                    <a:pt x="8787" y="10454"/>
                  </a:lnTo>
                  <a:lnTo>
                    <a:pt x="8828" y="10373"/>
                  </a:lnTo>
                  <a:lnTo>
                    <a:pt x="8828" y="9762"/>
                  </a:lnTo>
                  <a:lnTo>
                    <a:pt x="8746" y="8949"/>
                  </a:lnTo>
                  <a:lnTo>
                    <a:pt x="8665" y="8176"/>
                  </a:lnTo>
                  <a:lnTo>
                    <a:pt x="8462" y="7444"/>
                  </a:lnTo>
                  <a:lnTo>
                    <a:pt x="8258" y="6712"/>
                  </a:lnTo>
                  <a:lnTo>
                    <a:pt x="8014" y="5980"/>
                  </a:lnTo>
                  <a:lnTo>
                    <a:pt x="7689" y="5247"/>
                  </a:lnTo>
                  <a:lnTo>
                    <a:pt x="7363" y="4556"/>
                  </a:lnTo>
                  <a:lnTo>
                    <a:pt x="6997" y="3864"/>
                  </a:lnTo>
                  <a:lnTo>
                    <a:pt x="6184" y="2481"/>
                  </a:lnTo>
                  <a:lnTo>
                    <a:pt x="5777" y="1790"/>
                  </a:lnTo>
                  <a:lnTo>
                    <a:pt x="5370" y="1058"/>
                  </a:lnTo>
                  <a:lnTo>
                    <a:pt x="5085" y="488"/>
                  </a:lnTo>
                  <a:lnTo>
                    <a:pt x="4923" y="244"/>
                  </a:lnTo>
                  <a:lnTo>
                    <a:pt x="4801" y="122"/>
                  </a:lnTo>
                  <a:lnTo>
                    <a:pt x="4679" y="41"/>
                  </a:lnTo>
                  <a:lnTo>
                    <a:pt x="45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315"/>
            <p:cNvSpPr/>
            <p:nvPr/>
          </p:nvSpPr>
          <p:spPr>
            <a:xfrm>
              <a:off x="5900541" y="1811512"/>
              <a:ext cx="469106" cy="815261"/>
            </a:xfrm>
            <a:custGeom>
              <a:rect b="b" l="l" r="r" t="t"/>
              <a:pathLst>
                <a:path extrusionOk="0" h="17817" w="10252">
                  <a:moveTo>
                    <a:pt x="2401" y="0"/>
                  </a:moveTo>
                  <a:lnTo>
                    <a:pt x="2319" y="82"/>
                  </a:lnTo>
                  <a:lnTo>
                    <a:pt x="2279" y="163"/>
                  </a:lnTo>
                  <a:lnTo>
                    <a:pt x="2279" y="326"/>
                  </a:lnTo>
                  <a:lnTo>
                    <a:pt x="2319" y="651"/>
                  </a:lnTo>
                  <a:lnTo>
                    <a:pt x="2441" y="1058"/>
                  </a:lnTo>
                  <a:lnTo>
                    <a:pt x="2563" y="1424"/>
                  </a:lnTo>
                  <a:lnTo>
                    <a:pt x="2726" y="1790"/>
                  </a:lnTo>
                  <a:lnTo>
                    <a:pt x="2929" y="2115"/>
                  </a:lnTo>
                  <a:lnTo>
                    <a:pt x="2360" y="1302"/>
                  </a:lnTo>
                  <a:lnTo>
                    <a:pt x="2238" y="1139"/>
                  </a:lnTo>
                  <a:lnTo>
                    <a:pt x="2116" y="1017"/>
                  </a:lnTo>
                  <a:lnTo>
                    <a:pt x="1953" y="977"/>
                  </a:lnTo>
                  <a:lnTo>
                    <a:pt x="1831" y="977"/>
                  </a:lnTo>
                  <a:lnTo>
                    <a:pt x="1750" y="1017"/>
                  </a:lnTo>
                  <a:lnTo>
                    <a:pt x="1668" y="1099"/>
                  </a:lnTo>
                  <a:lnTo>
                    <a:pt x="1628" y="1261"/>
                  </a:lnTo>
                  <a:lnTo>
                    <a:pt x="1628" y="1383"/>
                  </a:lnTo>
                  <a:lnTo>
                    <a:pt x="1628" y="1627"/>
                  </a:lnTo>
                  <a:lnTo>
                    <a:pt x="1750" y="1993"/>
                  </a:lnTo>
                  <a:lnTo>
                    <a:pt x="1857" y="2278"/>
                  </a:lnTo>
                  <a:lnTo>
                    <a:pt x="1831" y="2238"/>
                  </a:lnTo>
                  <a:lnTo>
                    <a:pt x="1628" y="1912"/>
                  </a:lnTo>
                  <a:lnTo>
                    <a:pt x="1343" y="1627"/>
                  </a:lnTo>
                  <a:lnTo>
                    <a:pt x="1221" y="1546"/>
                  </a:lnTo>
                  <a:lnTo>
                    <a:pt x="1140" y="1505"/>
                  </a:lnTo>
                  <a:lnTo>
                    <a:pt x="1058" y="1505"/>
                  </a:lnTo>
                  <a:lnTo>
                    <a:pt x="977" y="1546"/>
                  </a:lnTo>
                  <a:lnTo>
                    <a:pt x="936" y="1668"/>
                  </a:lnTo>
                  <a:lnTo>
                    <a:pt x="936" y="1871"/>
                  </a:lnTo>
                  <a:lnTo>
                    <a:pt x="977" y="2360"/>
                  </a:lnTo>
                  <a:lnTo>
                    <a:pt x="1058" y="2848"/>
                  </a:lnTo>
                  <a:lnTo>
                    <a:pt x="977" y="2726"/>
                  </a:lnTo>
                  <a:lnTo>
                    <a:pt x="855" y="2563"/>
                  </a:lnTo>
                  <a:lnTo>
                    <a:pt x="733" y="2441"/>
                  </a:lnTo>
                  <a:lnTo>
                    <a:pt x="529" y="2319"/>
                  </a:lnTo>
                  <a:lnTo>
                    <a:pt x="367" y="2238"/>
                  </a:lnTo>
                  <a:lnTo>
                    <a:pt x="204" y="2238"/>
                  </a:lnTo>
                  <a:lnTo>
                    <a:pt x="123" y="2278"/>
                  </a:lnTo>
                  <a:lnTo>
                    <a:pt x="82" y="2319"/>
                  </a:lnTo>
                  <a:lnTo>
                    <a:pt x="41" y="2360"/>
                  </a:lnTo>
                  <a:lnTo>
                    <a:pt x="1" y="2482"/>
                  </a:lnTo>
                  <a:lnTo>
                    <a:pt x="41" y="2726"/>
                  </a:lnTo>
                  <a:lnTo>
                    <a:pt x="123" y="3295"/>
                  </a:lnTo>
                  <a:lnTo>
                    <a:pt x="245" y="3865"/>
                  </a:lnTo>
                  <a:lnTo>
                    <a:pt x="570" y="5003"/>
                  </a:lnTo>
                  <a:lnTo>
                    <a:pt x="936" y="6102"/>
                  </a:lnTo>
                  <a:lnTo>
                    <a:pt x="1343" y="7159"/>
                  </a:lnTo>
                  <a:lnTo>
                    <a:pt x="1953" y="8705"/>
                  </a:lnTo>
                  <a:lnTo>
                    <a:pt x="2970" y="11390"/>
                  </a:lnTo>
                  <a:lnTo>
                    <a:pt x="3662" y="13057"/>
                  </a:lnTo>
                  <a:lnTo>
                    <a:pt x="4028" y="13871"/>
                  </a:lnTo>
                  <a:lnTo>
                    <a:pt x="4434" y="14684"/>
                  </a:lnTo>
                  <a:lnTo>
                    <a:pt x="4882" y="15498"/>
                  </a:lnTo>
                  <a:lnTo>
                    <a:pt x="5329" y="16271"/>
                  </a:lnTo>
                  <a:lnTo>
                    <a:pt x="5777" y="17044"/>
                  </a:lnTo>
                  <a:lnTo>
                    <a:pt x="6305" y="17816"/>
                  </a:lnTo>
                  <a:lnTo>
                    <a:pt x="6468" y="17816"/>
                  </a:lnTo>
                  <a:lnTo>
                    <a:pt x="6916" y="17694"/>
                  </a:lnTo>
                  <a:lnTo>
                    <a:pt x="8217" y="17166"/>
                  </a:lnTo>
                  <a:lnTo>
                    <a:pt x="10251" y="16271"/>
                  </a:lnTo>
                  <a:lnTo>
                    <a:pt x="6590" y="7159"/>
                  </a:lnTo>
                  <a:lnTo>
                    <a:pt x="5858" y="5329"/>
                  </a:lnTo>
                  <a:lnTo>
                    <a:pt x="5492" y="4393"/>
                  </a:lnTo>
                  <a:lnTo>
                    <a:pt x="5085" y="3458"/>
                  </a:lnTo>
                  <a:lnTo>
                    <a:pt x="4638" y="2563"/>
                  </a:lnTo>
                  <a:lnTo>
                    <a:pt x="4394" y="2115"/>
                  </a:lnTo>
                  <a:lnTo>
                    <a:pt x="4109" y="1709"/>
                  </a:lnTo>
                  <a:lnTo>
                    <a:pt x="3824" y="1302"/>
                  </a:lnTo>
                  <a:lnTo>
                    <a:pt x="3499" y="895"/>
                  </a:lnTo>
                  <a:lnTo>
                    <a:pt x="3173" y="570"/>
                  </a:lnTo>
                  <a:lnTo>
                    <a:pt x="2807" y="204"/>
                  </a:lnTo>
                  <a:lnTo>
                    <a:pt x="2645" y="82"/>
                  </a:lnTo>
                  <a:lnTo>
                    <a:pt x="24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315"/>
            <p:cNvSpPr/>
            <p:nvPr/>
          </p:nvSpPr>
          <p:spPr>
            <a:xfrm>
              <a:off x="5891252" y="1802177"/>
              <a:ext cx="487683" cy="833885"/>
            </a:xfrm>
            <a:custGeom>
              <a:rect b="b" l="l" r="r" t="t"/>
              <a:pathLst>
                <a:path extrusionOk="0" h="18224" w="10658">
                  <a:moveTo>
                    <a:pt x="2685" y="421"/>
                  </a:moveTo>
                  <a:lnTo>
                    <a:pt x="2766" y="448"/>
                  </a:lnTo>
                  <a:lnTo>
                    <a:pt x="2929" y="611"/>
                  </a:lnTo>
                  <a:lnTo>
                    <a:pt x="3092" y="774"/>
                  </a:lnTo>
                  <a:lnTo>
                    <a:pt x="3417" y="1059"/>
                  </a:lnTo>
                  <a:lnTo>
                    <a:pt x="3702" y="1425"/>
                  </a:lnTo>
                  <a:lnTo>
                    <a:pt x="4231" y="2116"/>
                  </a:lnTo>
                  <a:lnTo>
                    <a:pt x="4678" y="2848"/>
                  </a:lnTo>
                  <a:lnTo>
                    <a:pt x="5044" y="3621"/>
                  </a:lnTo>
                  <a:lnTo>
                    <a:pt x="5410" y="4394"/>
                  </a:lnTo>
                  <a:lnTo>
                    <a:pt x="6061" y="5980"/>
                  </a:lnTo>
                  <a:lnTo>
                    <a:pt x="6671" y="7607"/>
                  </a:lnTo>
                  <a:lnTo>
                    <a:pt x="8380" y="11838"/>
                  </a:lnTo>
                  <a:lnTo>
                    <a:pt x="10234" y="16375"/>
                  </a:lnTo>
                  <a:lnTo>
                    <a:pt x="8746" y="17044"/>
                  </a:lnTo>
                  <a:lnTo>
                    <a:pt x="7932" y="17370"/>
                  </a:lnTo>
                  <a:lnTo>
                    <a:pt x="7119" y="17695"/>
                  </a:lnTo>
                  <a:lnTo>
                    <a:pt x="6793" y="17776"/>
                  </a:lnTo>
                  <a:lnTo>
                    <a:pt x="6610" y="17837"/>
                  </a:lnTo>
                  <a:lnTo>
                    <a:pt x="6610" y="17837"/>
                  </a:lnTo>
                  <a:lnTo>
                    <a:pt x="6590" y="17817"/>
                  </a:lnTo>
                  <a:lnTo>
                    <a:pt x="6468" y="17614"/>
                  </a:lnTo>
                  <a:lnTo>
                    <a:pt x="6346" y="17410"/>
                  </a:lnTo>
                  <a:lnTo>
                    <a:pt x="5776" y="16515"/>
                  </a:lnTo>
                  <a:lnTo>
                    <a:pt x="5288" y="15702"/>
                  </a:lnTo>
                  <a:lnTo>
                    <a:pt x="4841" y="14848"/>
                  </a:lnTo>
                  <a:lnTo>
                    <a:pt x="4393" y="13994"/>
                  </a:lnTo>
                  <a:lnTo>
                    <a:pt x="3987" y="13099"/>
                  </a:lnTo>
                  <a:lnTo>
                    <a:pt x="3539" y="12041"/>
                  </a:lnTo>
                  <a:lnTo>
                    <a:pt x="3132" y="10983"/>
                  </a:lnTo>
                  <a:lnTo>
                    <a:pt x="2354" y="8920"/>
                  </a:lnTo>
                  <a:lnTo>
                    <a:pt x="2359" y="8909"/>
                  </a:lnTo>
                  <a:lnTo>
                    <a:pt x="2319" y="8828"/>
                  </a:lnTo>
                  <a:lnTo>
                    <a:pt x="2319" y="8828"/>
                  </a:lnTo>
                  <a:lnTo>
                    <a:pt x="2319" y="8828"/>
                  </a:lnTo>
                  <a:lnTo>
                    <a:pt x="1424" y="6550"/>
                  </a:lnTo>
                  <a:lnTo>
                    <a:pt x="1017" y="5370"/>
                  </a:lnTo>
                  <a:lnTo>
                    <a:pt x="692" y="4191"/>
                  </a:lnTo>
                  <a:lnTo>
                    <a:pt x="529" y="3621"/>
                  </a:lnTo>
                  <a:lnTo>
                    <a:pt x="448" y="3011"/>
                  </a:lnTo>
                  <a:lnTo>
                    <a:pt x="407" y="2767"/>
                  </a:lnTo>
                  <a:lnTo>
                    <a:pt x="448" y="2645"/>
                  </a:lnTo>
                  <a:lnTo>
                    <a:pt x="570" y="2645"/>
                  </a:lnTo>
                  <a:lnTo>
                    <a:pt x="732" y="2726"/>
                  </a:lnTo>
                  <a:lnTo>
                    <a:pt x="895" y="2889"/>
                  </a:lnTo>
                  <a:lnTo>
                    <a:pt x="1017" y="3011"/>
                  </a:lnTo>
                  <a:lnTo>
                    <a:pt x="1085" y="3124"/>
                  </a:lnTo>
                  <a:lnTo>
                    <a:pt x="1180" y="3377"/>
                  </a:lnTo>
                  <a:lnTo>
                    <a:pt x="1424" y="4069"/>
                  </a:lnTo>
                  <a:lnTo>
                    <a:pt x="1465" y="4109"/>
                  </a:lnTo>
                  <a:lnTo>
                    <a:pt x="1546" y="4150"/>
                  </a:lnTo>
                  <a:lnTo>
                    <a:pt x="1668" y="4150"/>
                  </a:lnTo>
                  <a:lnTo>
                    <a:pt x="1790" y="4069"/>
                  </a:lnTo>
                  <a:lnTo>
                    <a:pt x="1790" y="3987"/>
                  </a:lnTo>
                  <a:lnTo>
                    <a:pt x="1790" y="3906"/>
                  </a:lnTo>
                  <a:lnTo>
                    <a:pt x="1779" y="3870"/>
                  </a:lnTo>
                  <a:lnTo>
                    <a:pt x="1779" y="3870"/>
                  </a:lnTo>
                  <a:lnTo>
                    <a:pt x="1790" y="3865"/>
                  </a:lnTo>
                  <a:lnTo>
                    <a:pt x="1754" y="3786"/>
                  </a:lnTo>
                  <a:lnTo>
                    <a:pt x="1668" y="3499"/>
                  </a:lnTo>
                  <a:lnTo>
                    <a:pt x="1505" y="3133"/>
                  </a:lnTo>
                  <a:lnTo>
                    <a:pt x="1496" y="3117"/>
                  </a:lnTo>
                  <a:lnTo>
                    <a:pt x="1496" y="3117"/>
                  </a:lnTo>
                  <a:lnTo>
                    <a:pt x="1465" y="3011"/>
                  </a:lnTo>
                  <a:lnTo>
                    <a:pt x="1343" y="2523"/>
                  </a:lnTo>
                  <a:lnTo>
                    <a:pt x="1302" y="2075"/>
                  </a:lnTo>
                  <a:lnTo>
                    <a:pt x="1302" y="1994"/>
                  </a:lnTo>
                  <a:lnTo>
                    <a:pt x="1343" y="1953"/>
                  </a:lnTo>
                  <a:lnTo>
                    <a:pt x="1383" y="1953"/>
                  </a:lnTo>
                  <a:lnTo>
                    <a:pt x="1424" y="1994"/>
                  </a:lnTo>
                  <a:lnTo>
                    <a:pt x="1505" y="2075"/>
                  </a:lnTo>
                  <a:lnTo>
                    <a:pt x="1790" y="2401"/>
                  </a:lnTo>
                  <a:lnTo>
                    <a:pt x="1993" y="2767"/>
                  </a:lnTo>
                  <a:lnTo>
                    <a:pt x="2197" y="3174"/>
                  </a:lnTo>
                  <a:lnTo>
                    <a:pt x="2237" y="3255"/>
                  </a:lnTo>
                  <a:lnTo>
                    <a:pt x="2319" y="3296"/>
                  </a:lnTo>
                  <a:lnTo>
                    <a:pt x="2441" y="3296"/>
                  </a:lnTo>
                  <a:lnTo>
                    <a:pt x="2522" y="3255"/>
                  </a:lnTo>
                  <a:lnTo>
                    <a:pt x="2563" y="3214"/>
                  </a:lnTo>
                  <a:lnTo>
                    <a:pt x="2604" y="3133"/>
                  </a:lnTo>
                  <a:lnTo>
                    <a:pt x="2563" y="3052"/>
                  </a:lnTo>
                  <a:lnTo>
                    <a:pt x="2441" y="2767"/>
                  </a:lnTo>
                  <a:lnTo>
                    <a:pt x="2319" y="2482"/>
                  </a:lnTo>
                  <a:lnTo>
                    <a:pt x="2183" y="2279"/>
                  </a:lnTo>
                  <a:lnTo>
                    <a:pt x="2075" y="1953"/>
                  </a:lnTo>
                  <a:lnTo>
                    <a:pt x="2034" y="1750"/>
                  </a:lnTo>
                  <a:lnTo>
                    <a:pt x="2034" y="1547"/>
                  </a:lnTo>
                  <a:lnTo>
                    <a:pt x="2034" y="1465"/>
                  </a:lnTo>
                  <a:lnTo>
                    <a:pt x="2075" y="1343"/>
                  </a:lnTo>
                  <a:lnTo>
                    <a:pt x="2156" y="1384"/>
                  </a:lnTo>
                  <a:lnTo>
                    <a:pt x="2237" y="1425"/>
                  </a:lnTo>
                  <a:lnTo>
                    <a:pt x="2359" y="1547"/>
                  </a:lnTo>
                  <a:lnTo>
                    <a:pt x="2685" y="1994"/>
                  </a:lnTo>
                  <a:lnTo>
                    <a:pt x="2970" y="2442"/>
                  </a:lnTo>
                  <a:lnTo>
                    <a:pt x="3051" y="2482"/>
                  </a:lnTo>
                  <a:lnTo>
                    <a:pt x="3132" y="2523"/>
                  </a:lnTo>
                  <a:lnTo>
                    <a:pt x="3173" y="2523"/>
                  </a:lnTo>
                  <a:lnTo>
                    <a:pt x="3254" y="2482"/>
                  </a:lnTo>
                  <a:lnTo>
                    <a:pt x="3336" y="2442"/>
                  </a:lnTo>
                  <a:lnTo>
                    <a:pt x="3336" y="2360"/>
                  </a:lnTo>
                  <a:lnTo>
                    <a:pt x="3376" y="2319"/>
                  </a:lnTo>
                  <a:lnTo>
                    <a:pt x="3336" y="2238"/>
                  </a:lnTo>
                  <a:lnTo>
                    <a:pt x="3051" y="1791"/>
                  </a:lnTo>
                  <a:lnTo>
                    <a:pt x="2888" y="1343"/>
                  </a:lnTo>
                  <a:lnTo>
                    <a:pt x="2766" y="896"/>
                  </a:lnTo>
                  <a:lnTo>
                    <a:pt x="2685" y="448"/>
                  </a:lnTo>
                  <a:lnTo>
                    <a:pt x="2685" y="421"/>
                  </a:lnTo>
                  <a:close/>
                  <a:moveTo>
                    <a:pt x="2685" y="1"/>
                  </a:moveTo>
                  <a:lnTo>
                    <a:pt x="2522" y="42"/>
                  </a:lnTo>
                  <a:lnTo>
                    <a:pt x="2400" y="82"/>
                  </a:lnTo>
                  <a:lnTo>
                    <a:pt x="2319" y="204"/>
                  </a:lnTo>
                  <a:lnTo>
                    <a:pt x="2278" y="367"/>
                  </a:lnTo>
                  <a:lnTo>
                    <a:pt x="2278" y="570"/>
                  </a:lnTo>
                  <a:lnTo>
                    <a:pt x="2319" y="814"/>
                  </a:lnTo>
                  <a:lnTo>
                    <a:pt x="2376" y="1042"/>
                  </a:lnTo>
                  <a:lnTo>
                    <a:pt x="2278" y="977"/>
                  </a:lnTo>
                  <a:lnTo>
                    <a:pt x="2156" y="937"/>
                  </a:lnTo>
                  <a:lnTo>
                    <a:pt x="2034" y="937"/>
                  </a:lnTo>
                  <a:lnTo>
                    <a:pt x="1953" y="977"/>
                  </a:lnTo>
                  <a:lnTo>
                    <a:pt x="1831" y="1059"/>
                  </a:lnTo>
                  <a:lnTo>
                    <a:pt x="1749" y="1181"/>
                  </a:lnTo>
                  <a:lnTo>
                    <a:pt x="1627" y="1425"/>
                  </a:lnTo>
                  <a:lnTo>
                    <a:pt x="1627" y="1655"/>
                  </a:lnTo>
                  <a:lnTo>
                    <a:pt x="1546" y="1587"/>
                  </a:lnTo>
                  <a:lnTo>
                    <a:pt x="1424" y="1547"/>
                  </a:lnTo>
                  <a:lnTo>
                    <a:pt x="1302" y="1506"/>
                  </a:lnTo>
                  <a:lnTo>
                    <a:pt x="1180" y="1547"/>
                  </a:lnTo>
                  <a:lnTo>
                    <a:pt x="1058" y="1628"/>
                  </a:lnTo>
                  <a:lnTo>
                    <a:pt x="977" y="1709"/>
                  </a:lnTo>
                  <a:lnTo>
                    <a:pt x="936" y="1872"/>
                  </a:lnTo>
                  <a:lnTo>
                    <a:pt x="895" y="2157"/>
                  </a:lnTo>
                  <a:lnTo>
                    <a:pt x="932" y="2414"/>
                  </a:lnTo>
                  <a:lnTo>
                    <a:pt x="814" y="2319"/>
                  </a:lnTo>
                  <a:lnTo>
                    <a:pt x="570" y="2238"/>
                  </a:lnTo>
                  <a:lnTo>
                    <a:pt x="448" y="2238"/>
                  </a:lnTo>
                  <a:lnTo>
                    <a:pt x="326" y="2279"/>
                  </a:lnTo>
                  <a:lnTo>
                    <a:pt x="204" y="2319"/>
                  </a:lnTo>
                  <a:lnTo>
                    <a:pt x="122" y="2401"/>
                  </a:lnTo>
                  <a:lnTo>
                    <a:pt x="41" y="2564"/>
                  </a:lnTo>
                  <a:lnTo>
                    <a:pt x="0" y="2726"/>
                  </a:lnTo>
                  <a:lnTo>
                    <a:pt x="41" y="3052"/>
                  </a:lnTo>
                  <a:lnTo>
                    <a:pt x="122" y="3621"/>
                  </a:lnTo>
                  <a:lnTo>
                    <a:pt x="285" y="4231"/>
                  </a:lnTo>
                  <a:lnTo>
                    <a:pt x="610" y="5330"/>
                  </a:lnTo>
                  <a:lnTo>
                    <a:pt x="977" y="6428"/>
                  </a:lnTo>
                  <a:lnTo>
                    <a:pt x="1953" y="8950"/>
                  </a:lnTo>
                  <a:lnTo>
                    <a:pt x="2685" y="10943"/>
                  </a:lnTo>
                  <a:lnTo>
                    <a:pt x="3092" y="11960"/>
                  </a:lnTo>
                  <a:lnTo>
                    <a:pt x="3498" y="12936"/>
                  </a:lnTo>
                  <a:lnTo>
                    <a:pt x="3905" y="13872"/>
                  </a:lnTo>
                  <a:lnTo>
                    <a:pt x="4393" y="14807"/>
                  </a:lnTo>
                  <a:lnTo>
                    <a:pt x="4881" y="15743"/>
                  </a:lnTo>
                  <a:lnTo>
                    <a:pt x="5410" y="16637"/>
                  </a:lnTo>
                  <a:lnTo>
                    <a:pt x="5898" y="17451"/>
                  </a:lnTo>
                  <a:lnTo>
                    <a:pt x="6183" y="17898"/>
                  </a:lnTo>
                  <a:lnTo>
                    <a:pt x="6264" y="18020"/>
                  </a:lnTo>
                  <a:lnTo>
                    <a:pt x="6346" y="18183"/>
                  </a:lnTo>
                  <a:lnTo>
                    <a:pt x="6468" y="18224"/>
                  </a:lnTo>
                  <a:lnTo>
                    <a:pt x="6630" y="18224"/>
                  </a:lnTo>
                  <a:lnTo>
                    <a:pt x="6915" y="18183"/>
                  </a:lnTo>
                  <a:lnTo>
                    <a:pt x="7403" y="18020"/>
                  </a:lnTo>
                  <a:lnTo>
                    <a:pt x="7891" y="17817"/>
                  </a:lnTo>
                  <a:lnTo>
                    <a:pt x="8827" y="17410"/>
                  </a:lnTo>
                  <a:lnTo>
                    <a:pt x="10576" y="16637"/>
                  </a:lnTo>
                  <a:lnTo>
                    <a:pt x="10617" y="16597"/>
                  </a:lnTo>
                  <a:lnTo>
                    <a:pt x="10657" y="16556"/>
                  </a:lnTo>
                  <a:lnTo>
                    <a:pt x="10657" y="16475"/>
                  </a:lnTo>
                  <a:lnTo>
                    <a:pt x="10657" y="16434"/>
                  </a:lnTo>
                  <a:lnTo>
                    <a:pt x="6915" y="7201"/>
                  </a:lnTo>
                  <a:lnTo>
                    <a:pt x="6264" y="5411"/>
                  </a:lnTo>
                  <a:lnTo>
                    <a:pt x="5898" y="4516"/>
                  </a:lnTo>
                  <a:lnTo>
                    <a:pt x="5532" y="3662"/>
                  </a:lnTo>
                  <a:lnTo>
                    <a:pt x="5125" y="2808"/>
                  </a:lnTo>
                  <a:lnTo>
                    <a:pt x="4637" y="1994"/>
                  </a:lnTo>
                  <a:lnTo>
                    <a:pt x="4353" y="1587"/>
                  </a:lnTo>
                  <a:lnTo>
                    <a:pt x="4068" y="1221"/>
                  </a:lnTo>
                  <a:lnTo>
                    <a:pt x="3783" y="855"/>
                  </a:lnTo>
                  <a:lnTo>
                    <a:pt x="3417" y="530"/>
                  </a:lnTo>
                  <a:lnTo>
                    <a:pt x="3092" y="204"/>
                  </a:lnTo>
                  <a:lnTo>
                    <a:pt x="2888" y="82"/>
                  </a:lnTo>
                  <a:lnTo>
                    <a:pt x="26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315"/>
            <p:cNvSpPr/>
            <p:nvPr/>
          </p:nvSpPr>
          <p:spPr>
            <a:xfrm>
              <a:off x="6149972" y="2416442"/>
              <a:ext cx="448607" cy="539801"/>
            </a:xfrm>
            <a:custGeom>
              <a:rect b="b" l="l" r="r" t="t"/>
              <a:pathLst>
                <a:path extrusionOk="0" h="11797" w="9804">
                  <a:moveTo>
                    <a:pt x="5288" y="0"/>
                  </a:moveTo>
                  <a:lnTo>
                    <a:pt x="4922" y="81"/>
                  </a:lnTo>
                  <a:lnTo>
                    <a:pt x="4597" y="203"/>
                  </a:lnTo>
                  <a:lnTo>
                    <a:pt x="4271" y="366"/>
                  </a:lnTo>
                  <a:lnTo>
                    <a:pt x="3946" y="570"/>
                  </a:lnTo>
                  <a:lnTo>
                    <a:pt x="3661" y="814"/>
                  </a:lnTo>
                  <a:lnTo>
                    <a:pt x="3376" y="1058"/>
                  </a:lnTo>
                  <a:lnTo>
                    <a:pt x="2848" y="1586"/>
                  </a:lnTo>
                  <a:lnTo>
                    <a:pt x="1790" y="2847"/>
                  </a:lnTo>
                  <a:lnTo>
                    <a:pt x="773" y="4108"/>
                  </a:lnTo>
                  <a:lnTo>
                    <a:pt x="488" y="4515"/>
                  </a:lnTo>
                  <a:lnTo>
                    <a:pt x="244" y="4922"/>
                  </a:lnTo>
                  <a:lnTo>
                    <a:pt x="82" y="5369"/>
                  </a:lnTo>
                  <a:lnTo>
                    <a:pt x="41" y="5573"/>
                  </a:lnTo>
                  <a:lnTo>
                    <a:pt x="0" y="5817"/>
                  </a:lnTo>
                  <a:lnTo>
                    <a:pt x="41" y="6224"/>
                  </a:lnTo>
                  <a:lnTo>
                    <a:pt x="204" y="6630"/>
                  </a:lnTo>
                  <a:lnTo>
                    <a:pt x="407" y="7037"/>
                  </a:lnTo>
                  <a:lnTo>
                    <a:pt x="692" y="7362"/>
                  </a:lnTo>
                  <a:lnTo>
                    <a:pt x="1017" y="7688"/>
                  </a:lnTo>
                  <a:lnTo>
                    <a:pt x="1343" y="7932"/>
                  </a:lnTo>
                  <a:lnTo>
                    <a:pt x="1749" y="8135"/>
                  </a:lnTo>
                  <a:lnTo>
                    <a:pt x="2115" y="8257"/>
                  </a:lnTo>
                  <a:lnTo>
                    <a:pt x="1993" y="9071"/>
                  </a:lnTo>
                  <a:lnTo>
                    <a:pt x="1912" y="9925"/>
                  </a:lnTo>
                  <a:lnTo>
                    <a:pt x="1871" y="10739"/>
                  </a:lnTo>
                  <a:lnTo>
                    <a:pt x="1871" y="11593"/>
                  </a:lnTo>
                  <a:lnTo>
                    <a:pt x="2848" y="11674"/>
                  </a:lnTo>
                  <a:lnTo>
                    <a:pt x="4515" y="11755"/>
                  </a:lnTo>
                  <a:lnTo>
                    <a:pt x="6142" y="11796"/>
                  </a:lnTo>
                  <a:lnTo>
                    <a:pt x="6671" y="11796"/>
                  </a:lnTo>
                  <a:lnTo>
                    <a:pt x="6834" y="11755"/>
                  </a:lnTo>
                  <a:lnTo>
                    <a:pt x="6875" y="11715"/>
                  </a:lnTo>
                  <a:lnTo>
                    <a:pt x="6793" y="10861"/>
                  </a:lnTo>
                  <a:lnTo>
                    <a:pt x="6793" y="10454"/>
                  </a:lnTo>
                  <a:lnTo>
                    <a:pt x="6834" y="10006"/>
                  </a:lnTo>
                  <a:lnTo>
                    <a:pt x="6956" y="9600"/>
                  </a:lnTo>
                  <a:lnTo>
                    <a:pt x="7119" y="9234"/>
                  </a:lnTo>
                  <a:lnTo>
                    <a:pt x="7363" y="8867"/>
                  </a:lnTo>
                  <a:lnTo>
                    <a:pt x="7525" y="8745"/>
                  </a:lnTo>
                  <a:lnTo>
                    <a:pt x="7688" y="8583"/>
                  </a:lnTo>
                  <a:lnTo>
                    <a:pt x="7891" y="8705"/>
                  </a:lnTo>
                  <a:lnTo>
                    <a:pt x="8135" y="8745"/>
                  </a:lnTo>
                  <a:lnTo>
                    <a:pt x="8339" y="8786"/>
                  </a:lnTo>
                  <a:lnTo>
                    <a:pt x="8583" y="8786"/>
                  </a:lnTo>
                  <a:lnTo>
                    <a:pt x="8786" y="8745"/>
                  </a:lnTo>
                  <a:lnTo>
                    <a:pt x="9030" y="8664"/>
                  </a:lnTo>
                  <a:lnTo>
                    <a:pt x="9234" y="8583"/>
                  </a:lnTo>
                  <a:lnTo>
                    <a:pt x="9437" y="8501"/>
                  </a:lnTo>
                  <a:lnTo>
                    <a:pt x="9600" y="8339"/>
                  </a:lnTo>
                  <a:lnTo>
                    <a:pt x="9763" y="8135"/>
                  </a:lnTo>
                  <a:lnTo>
                    <a:pt x="9803" y="7932"/>
                  </a:lnTo>
                  <a:lnTo>
                    <a:pt x="9803" y="7810"/>
                  </a:lnTo>
                  <a:lnTo>
                    <a:pt x="9763" y="7729"/>
                  </a:lnTo>
                  <a:lnTo>
                    <a:pt x="9681" y="7566"/>
                  </a:lnTo>
                  <a:lnTo>
                    <a:pt x="9518" y="7484"/>
                  </a:lnTo>
                  <a:lnTo>
                    <a:pt x="9315" y="7403"/>
                  </a:lnTo>
                  <a:lnTo>
                    <a:pt x="8542" y="7403"/>
                  </a:lnTo>
                  <a:lnTo>
                    <a:pt x="8339" y="7322"/>
                  </a:lnTo>
                  <a:lnTo>
                    <a:pt x="8746" y="6752"/>
                  </a:lnTo>
                  <a:lnTo>
                    <a:pt x="9152" y="6061"/>
                  </a:lnTo>
                  <a:lnTo>
                    <a:pt x="9315" y="5735"/>
                  </a:lnTo>
                  <a:lnTo>
                    <a:pt x="9478" y="5369"/>
                  </a:lnTo>
                  <a:lnTo>
                    <a:pt x="9559" y="5044"/>
                  </a:lnTo>
                  <a:lnTo>
                    <a:pt x="9600" y="4678"/>
                  </a:lnTo>
                  <a:lnTo>
                    <a:pt x="9559" y="4434"/>
                  </a:lnTo>
                  <a:lnTo>
                    <a:pt x="9518" y="4190"/>
                  </a:lnTo>
                  <a:lnTo>
                    <a:pt x="9396" y="3661"/>
                  </a:lnTo>
                  <a:lnTo>
                    <a:pt x="9152" y="3132"/>
                  </a:lnTo>
                  <a:lnTo>
                    <a:pt x="8868" y="2644"/>
                  </a:lnTo>
                  <a:lnTo>
                    <a:pt x="8502" y="2156"/>
                  </a:lnTo>
                  <a:lnTo>
                    <a:pt x="8176" y="1708"/>
                  </a:lnTo>
                  <a:lnTo>
                    <a:pt x="7810" y="1302"/>
                  </a:lnTo>
                  <a:lnTo>
                    <a:pt x="7444" y="936"/>
                  </a:lnTo>
                  <a:lnTo>
                    <a:pt x="7241" y="732"/>
                  </a:lnTo>
                  <a:lnTo>
                    <a:pt x="6997" y="529"/>
                  </a:lnTo>
                  <a:lnTo>
                    <a:pt x="6712" y="366"/>
                  </a:lnTo>
                  <a:lnTo>
                    <a:pt x="6468" y="244"/>
                  </a:lnTo>
                  <a:lnTo>
                    <a:pt x="6183" y="122"/>
                  </a:lnTo>
                  <a:lnTo>
                    <a:pt x="5898" y="41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315"/>
            <p:cNvSpPr/>
            <p:nvPr/>
          </p:nvSpPr>
          <p:spPr>
            <a:xfrm>
              <a:off x="6142513" y="2407108"/>
              <a:ext cx="465354" cy="558425"/>
            </a:xfrm>
            <a:custGeom>
              <a:rect b="b" l="l" r="r" t="t"/>
              <a:pathLst>
                <a:path extrusionOk="0" h="12204" w="10170">
                  <a:moveTo>
                    <a:pt x="5492" y="407"/>
                  </a:moveTo>
                  <a:lnTo>
                    <a:pt x="5858" y="448"/>
                  </a:lnTo>
                  <a:lnTo>
                    <a:pt x="6224" y="489"/>
                  </a:lnTo>
                  <a:lnTo>
                    <a:pt x="6549" y="652"/>
                  </a:lnTo>
                  <a:lnTo>
                    <a:pt x="6875" y="814"/>
                  </a:lnTo>
                  <a:lnTo>
                    <a:pt x="7200" y="1018"/>
                  </a:lnTo>
                  <a:lnTo>
                    <a:pt x="7485" y="1262"/>
                  </a:lnTo>
                  <a:lnTo>
                    <a:pt x="8054" y="1912"/>
                  </a:lnTo>
                  <a:lnTo>
                    <a:pt x="8624" y="2563"/>
                  </a:lnTo>
                  <a:lnTo>
                    <a:pt x="8868" y="2929"/>
                  </a:lnTo>
                  <a:lnTo>
                    <a:pt x="9071" y="3295"/>
                  </a:lnTo>
                  <a:lnTo>
                    <a:pt x="9275" y="3702"/>
                  </a:lnTo>
                  <a:lnTo>
                    <a:pt x="9397" y="4068"/>
                  </a:lnTo>
                  <a:lnTo>
                    <a:pt x="9519" y="4516"/>
                  </a:lnTo>
                  <a:lnTo>
                    <a:pt x="9519" y="4922"/>
                  </a:lnTo>
                  <a:lnTo>
                    <a:pt x="9478" y="5329"/>
                  </a:lnTo>
                  <a:lnTo>
                    <a:pt x="9356" y="5736"/>
                  </a:lnTo>
                  <a:lnTo>
                    <a:pt x="9153" y="6183"/>
                  </a:lnTo>
                  <a:lnTo>
                    <a:pt x="8868" y="6631"/>
                  </a:lnTo>
                  <a:lnTo>
                    <a:pt x="8339" y="7444"/>
                  </a:lnTo>
                  <a:lnTo>
                    <a:pt x="8298" y="7526"/>
                  </a:lnTo>
                  <a:lnTo>
                    <a:pt x="8339" y="7607"/>
                  </a:lnTo>
                  <a:lnTo>
                    <a:pt x="8380" y="7688"/>
                  </a:lnTo>
                  <a:lnTo>
                    <a:pt x="8461" y="7729"/>
                  </a:lnTo>
                  <a:lnTo>
                    <a:pt x="8665" y="7770"/>
                  </a:lnTo>
                  <a:lnTo>
                    <a:pt x="8909" y="7810"/>
                  </a:lnTo>
                  <a:lnTo>
                    <a:pt x="9356" y="7810"/>
                  </a:lnTo>
                  <a:lnTo>
                    <a:pt x="9559" y="7851"/>
                  </a:lnTo>
                  <a:lnTo>
                    <a:pt x="9641" y="7892"/>
                  </a:lnTo>
                  <a:lnTo>
                    <a:pt x="9722" y="7973"/>
                  </a:lnTo>
                  <a:lnTo>
                    <a:pt x="9763" y="8055"/>
                  </a:lnTo>
                  <a:lnTo>
                    <a:pt x="9763" y="8136"/>
                  </a:lnTo>
                  <a:lnTo>
                    <a:pt x="9722" y="8258"/>
                  </a:lnTo>
                  <a:lnTo>
                    <a:pt x="9681" y="8339"/>
                  </a:lnTo>
                  <a:lnTo>
                    <a:pt x="9519" y="8502"/>
                  </a:lnTo>
                  <a:lnTo>
                    <a:pt x="9315" y="8624"/>
                  </a:lnTo>
                  <a:lnTo>
                    <a:pt x="9112" y="8705"/>
                  </a:lnTo>
                  <a:lnTo>
                    <a:pt x="8909" y="8746"/>
                  </a:lnTo>
                  <a:lnTo>
                    <a:pt x="8705" y="8787"/>
                  </a:lnTo>
                  <a:lnTo>
                    <a:pt x="8461" y="8787"/>
                  </a:lnTo>
                  <a:lnTo>
                    <a:pt x="8258" y="8746"/>
                  </a:lnTo>
                  <a:lnTo>
                    <a:pt x="8054" y="8665"/>
                  </a:lnTo>
                  <a:lnTo>
                    <a:pt x="7851" y="8624"/>
                  </a:lnTo>
                  <a:lnTo>
                    <a:pt x="7770" y="8624"/>
                  </a:lnTo>
                  <a:lnTo>
                    <a:pt x="7688" y="8665"/>
                  </a:lnTo>
                  <a:lnTo>
                    <a:pt x="7444" y="8909"/>
                  </a:lnTo>
                  <a:lnTo>
                    <a:pt x="7200" y="9193"/>
                  </a:lnTo>
                  <a:lnTo>
                    <a:pt x="6997" y="9560"/>
                  </a:lnTo>
                  <a:lnTo>
                    <a:pt x="6834" y="10007"/>
                  </a:lnTo>
                  <a:lnTo>
                    <a:pt x="6793" y="10454"/>
                  </a:lnTo>
                  <a:lnTo>
                    <a:pt x="6753" y="10902"/>
                  </a:lnTo>
                  <a:lnTo>
                    <a:pt x="6793" y="11349"/>
                  </a:lnTo>
                  <a:lnTo>
                    <a:pt x="6793" y="11634"/>
                  </a:lnTo>
                  <a:lnTo>
                    <a:pt x="6834" y="11756"/>
                  </a:lnTo>
                  <a:lnTo>
                    <a:pt x="6834" y="11797"/>
                  </a:lnTo>
                  <a:lnTo>
                    <a:pt x="5939" y="11797"/>
                  </a:lnTo>
                  <a:lnTo>
                    <a:pt x="4841" y="11756"/>
                  </a:lnTo>
                  <a:lnTo>
                    <a:pt x="3743" y="11715"/>
                  </a:lnTo>
                  <a:lnTo>
                    <a:pt x="2645" y="11634"/>
                  </a:lnTo>
                  <a:lnTo>
                    <a:pt x="2278" y="11593"/>
                  </a:lnTo>
                  <a:lnTo>
                    <a:pt x="2238" y="11593"/>
                  </a:lnTo>
                  <a:lnTo>
                    <a:pt x="2238" y="10943"/>
                  </a:lnTo>
                  <a:lnTo>
                    <a:pt x="2278" y="10129"/>
                  </a:lnTo>
                  <a:lnTo>
                    <a:pt x="2360" y="9316"/>
                  </a:lnTo>
                  <a:lnTo>
                    <a:pt x="2482" y="8502"/>
                  </a:lnTo>
                  <a:lnTo>
                    <a:pt x="2482" y="8421"/>
                  </a:lnTo>
                  <a:lnTo>
                    <a:pt x="2482" y="8380"/>
                  </a:lnTo>
                  <a:lnTo>
                    <a:pt x="2400" y="8299"/>
                  </a:lnTo>
                  <a:lnTo>
                    <a:pt x="2360" y="8258"/>
                  </a:lnTo>
                  <a:lnTo>
                    <a:pt x="2075" y="8177"/>
                  </a:lnTo>
                  <a:lnTo>
                    <a:pt x="1790" y="8095"/>
                  </a:lnTo>
                  <a:lnTo>
                    <a:pt x="1546" y="7933"/>
                  </a:lnTo>
                  <a:lnTo>
                    <a:pt x="1302" y="7770"/>
                  </a:lnTo>
                  <a:lnTo>
                    <a:pt x="1099" y="7566"/>
                  </a:lnTo>
                  <a:lnTo>
                    <a:pt x="895" y="7363"/>
                  </a:lnTo>
                  <a:lnTo>
                    <a:pt x="733" y="7119"/>
                  </a:lnTo>
                  <a:lnTo>
                    <a:pt x="570" y="6875"/>
                  </a:lnTo>
                  <a:lnTo>
                    <a:pt x="448" y="6590"/>
                  </a:lnTo>
                  <a:lnTo>
                    <a:pt x="407" y="6305"/>
                  </a:lnTo>
                  <a:lnTo>
                    <a:pt x="367" y="5980"/>
                  </a:lnTo>
                  <a:lnTo>
                    <a:pt x="407" y="5655"/>
                  </a:lnTo>
                  <a:lnTo>
                    <a:pt x="529" y="5370"/>
                  </a:lnTo>
                  <a:lnTo>
                    <a:pt x="651" y="5085"/>
                  </a:lnTo>
                  <a:lnTo>
                    <a:pt x="1058" y="4516"/>
                  </a:lnTo>
                  <a:lnTo>
                    <a:pt x="1953" y="3377"/>
                  </a:lnTo>
                  <a:lnTo>
                    <a:pt x="2889" y="2238"/>
                  </a:lnTo>
                  <a:lnTo>
                    <a:pt x="3295" y="1790"/>
                  </a:lnTo>
                  <a:lnTo>
                    <a:pt x="3743" y="1343"/>
                  </a:lnTo>
                  <a:lnTo>
                    <a:pt x="4231" y="936"/>
                  </a:lnTo>
                  <a:lnTo>
                    <a:pt x="4475" y="733"/>
                  </a:lnTo>
                  <a:lnTo>
                    <a:pt x="4760" y="611"/>
                  </a:lnTo>
                  <a:lnTo>
                    <a:pt x="5126" y="489"/>
                  </a:lnTo>
                  <a:lnTo>
                    <a:pt x="5492" y="407"/>
                  </a:lnTo>
                  <a:close/>
                  <a:moveTo>
                    <a:pt x="5533" y="1"/>
                  </a:moveTo>
                  <a:lnTo>
                    <a:pt x="5166" y="41"/>
                  </a:lnTo>
                  <a:lnTo>
                    <a:pt x="4841" y="163"/>
                  </a:lnTo>
                  <a:lnTo>
                    <a:pt x="4516" y="285"/>
                  </a:lnTo>
                  <a:lnTo>
                    <a:pt x="4190" y="448"/>
                  </a:lnTo>
                  <a:lnTo>
                    <a:pt x="3905" y="652"/>
                  </a:lnTo>
                  <a:lnTo>
                    <a:pt x="3377" y="1140"/>
                  </a:lnTo>
                  <a:lnTo>
                    <a:pt x="2889" y="1628"/>
                  </a:lnTo>
                  <a:lnTo>
                    <a:pt x="1790" y="2889"/>
                  </a:lnTo>
                  <a:lnTo>
                    <a:pt x="773" y="4231"/>
                  </a:lnTo>
                  <a:lnTo>
                    <a:pt x="367" y="4800"/>
                  </a:lnTo>
                  <a:lnTo>
                    <a:pt x="204" y="5126"/>
                  </a:lnTo>
                  <a:lnTo>
                    <a:pt x="82" y="5451"/>
                  </a:lnTo>
                  <a:lnTo>
                    <a:pt x="1" y="5777"/>
                  </a:lnTo>
                  <a:lnTo>
                    <a:pt x="1" y="6102"/>
                  </a:lnTo>
                  <a:lnTo>
                    <a:pt x="1" y="6428"/>
                  </a:lnTo>
                  <a:lnTo>
                    <a:pt x="123" y="6794"/>
                  </a:lnTo>
                  <a:lnTo>
                    <a:pt x="285" y="7119"/>
                  </a:lnTo>
                  <a:lnTo>
                    <a:pt x="448" y="7444"/>
                  </a:lnTo>
                  <a:lnTo>
                    <a:pt x="692" y="7729"/>
                  </a:lnTo>
                  <a:lnTo>
                    <a:pt x="936" y="7973"/>
                  </a:lnTo>
                  <a:lnTo>
                    <a:pt x="1262" y="8217"/>
                  </a:lnTo>
                  <a:lnTo>
                    <a:pt x="1546" y="8421"/>
                  </a:lnTo>
                  <a:lnTo>
                    <a:pt x="1872" y="8543"/>
                  </a:lnTo>
                  <a:lnTo>
                    <a:pt x="2078" y="8611"/>
                  </a:lnTo>
                  <a:lnTo>
                    <a:pt x="2078" y="8611"/>
                  </a:lnTo>
                  <a:lnTo>
                    <a:pt x="1953" y="9234"/>
                  </a:lnTo>
                  <a:lnTo>
                    <a:pt x="1872" y="10088"/>
                  </a:lnTo>
                  <a:lnTo>
                    <a:pt x="1831" y="10943"/>
                  </a:lnTo>
                  <a:lnTo>
                    <a:pt x="1831" y="11797"/>
                  </a:lnTo>
                  <a:lnTo>
                    <a:pt x="1872" y="11919"/>
                  </a:lnTo>
                  <a:lnTo>
                    <a:pt x="1953" y="11959"/>
                  </a:lnTo>
                  <a:lnTo>
                    <a:pt x="1994" y="11959"/>
                  </a:lnTo>
                  <a:lnTo>
                    <a:pt x="2685" y="12041"/>
                  </a:lnTo>
                  <a:lnTo>
                    <a:pt x="3377" y="12122"/>
                  </a:lnTo>
                  <a:lnTo>
                    <a:pt x="4760" y="12163"/>
                  </a:lnTo>
                  <a:lnTo>
                    <a:pt x="5573" y="12204"/>
                  </a:lnTo>
                  <a:lnTo>
                    <a:pt x="6834" y="12204"/>
                  </a:lnTo>
                  <a:lnTo>
                    <a:pt x="7038" y="12163"/>
                  </a:lnTo>
                  <a:lnTo>
                    <a:pt x="7160" y="12122"/>
                  </a:lnTo>
                  <a:lnTo>
                    <a:pt x="7200" y="12041"/>
                  </a:lnTo>
                  <a:lnTo>
                    <a:pt x="7241" y="11919"/>
                  </a:lnTo>
                  <a:lnTo>
                    <a:pt x="7200" y="11797"/>
                  </a:lnTo>
                  <a:lnTo>
                    <a:pt x="7160" y="11309"/>
                  </a:lnTo>
                  <a:lnTo>
                    <a:pt x="7160" y="10821"/>
                  </a:lnTo>
                  <a:lnTo>
                    <a:pt x="7200" y="10332"/>
                  </a:lnTo>
                  <a:lnTo>
                    <a:pt x="7282" y="9966"/>
                  </a:lnTo>
                  <a:lnTo>
                    <a:pt x="7444" y="9560"/>
                  </a:lnTo>
                  <a:lnTo>
                    <a:pt x="7648" y="9234"/>
                  </a:lnTo>
                  <a:lnTo>
                    <a:pt x="7810" y="9112"/>
                  </a:lnTo>
                  <a:lnTo>
                    <a:pt x="7917" y="9032"/>
                  </a:lnTo>
                  <a:lnTo>
                    <a:pt x="7917" y="9032"/>
                  </a:lnTo>
                  <a:lnTo>
                    <a:pt x="8054" y="9071"/>
                  </a:lnTo>
                  <a:lnTo>
                    <a:pt x="8339" y="9153"/>
                  </a:lnTo>
                  <a:lnTo>
                    <a:pt x="8990" y="9153"/>
                  </a:lnTo>
                  <a:lnTo>
                    <a:pt x="9315" y="9071"/>
                  </a:lnTo>
                  <a:lnTo>
                    <a:pt x="9600" y="8949"/>
                  </a:lnTo>
                  <a:lnTo>
                    <a:pt x="9844" y="8746"/>
                  </a:lnTo>
                  <a:lnTo>
                    <a:pt x="10048" y="8502"/>
                  </a:lnTo>
                  <a:lnTo>
                    <a:pt x="10170" y="8258"/>
                  </a:lnTo>
                  <a:lnTo>
                    <a:pt x="10170" y="8014"/>
                  </a:lnTo>
                  <a:lnTo>
                    <a:pt x="10129" y="7892"/>
                  </a:lnTo>
                  <a:lnTo>
                    <a:pt x="10088" y="7770"/>
                  </a:lnTo>
                  <a:lnTo>
                    <a:pt x="10007" y="7648"/>
                  </a:lnTo>
                  <a:lnTo>
                    <a:pt x="9885" y="7566"/>
                  </a:lnTo>
                  <a:lnTo>
                    <a:pt x="9722" y="7485"/>
                  </a:lnTo>
                  <a:lnTo>
                    <a:pt x="9559" y="7444"/>
                  </a:lnTo>
                  <a:lnTo>
                    <a:pt x="9234" y="7404"/>
                  </a:lnTo>
                  <a:lnTo>
                    <a:pt x="8835" y="7404"/>
                  </a:lnTo>
                  <a:lnTo>
                    <a:pt x="9234" y="6834"/>
                  </a:lnTo>
                  <a:lnTo>
                    <a:pt x="9478" y="6387"/>
                  </a:lnTo>
                  <a:lnTo>
                    <a:pt x="9681" y="5939"/>
                  </a:lnTo>
                  <a:lnTo>
                    <a:pt x="9844" y="5492"/>
                  </a:lnTo>
                  <a:lnTo>
                    <a:pt x="9926" y="5045"/>
                  </a:lnTo>
                  <a:lnTo>
                    <a:pt x="9926" y="4556"/>
                  </a:lnTo>
                  <a:lnTo>
                    <a:pt x="9885" y="4312"/>
                  </a:lnTo>
                  <a:lnTo>
                    <a:pt x="9804" y="4068"/>
                  </a:lnTo>
                  <a:lnTo>
                    <a:pt x="9681" y="3621"/>
                  </a:lnTo>
                  <a:lnTo>
                    <a:pt x="9478" y="3214"/>
                  </a:lnTo>
                  <a:lnTo>
                    <a:pt x="9234" y="2807"/>
                  </a:lnTo>
                  <a:lnTo>
                    <a:pt x="8990" y="2401"/>
                  </a:lnTo>
                  <a:lnTo>
                    <a:pt x="8380" y="1668"/>
                  </a:lnTo>
                  <a:lnTo>
                    <a:pt x="7770" y="977"/>
                  </a:lnTo>
                  <a:lnTo>
                    <a:pt x="7485" y="733"/>
                  </a:lnTo>
                  <a:lnTo>
                    <a:pt x="7200" y="529"/>
                  </a:lnTo>
                  <a:lnTo>
                    <a:pt x="6875" y="367"/>
                  </a:lnTo>
                  <a:lnTo>
                    <a:pt x="6590" y="204"/>
                  </a:lnTo>
                  <a:lnTo>
                    <a:pt x="6224" y="82"/>
                  </a:lnTo>
                  <a:lnTo>
                    <a:pt x="5899" y="41"/>
                  </a:lnTo>
                  <a:lnTo>
                    <a:pt x="553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315"/>
            <p:cNvSpPr/>
            <p:nvPr/>
          </p:nvSpPr>
          <p:spPr>
            <a:xfrm>
              <a:off x="6216962" y="2548594"/>
              <a:ext cx="102405" cy="91240"/>
            </a:xfrm>
            <a:custGeom>
              <a:rect b="b" l="l" r="r" t="t"/>
              <a:pathLst>
                <a:path extrusionOk="0" h="1994" w="2238">
                  <a:moveTo>
                    <a:pt x="1994" y="0"/>
                  </a:moveTo>
                  <a:lnTo>
                    <a:pt x="1912" y="41"/>
                  </a:lnTo>
                  <a:lnTo>
                    <a:pt x="1099" y="407"/>
                  </a:lnTo>
                  <a:lnTo>
                    <a:pt x="733" y="610"/>
                  </a:lnTo>
                  <a:lnTo>
                    <a:pt x="367" y="814"/>
                  </a:lnTo>
                  <a:lnTo>
                    <a:pt x="204" y="936"/>
                  </a:lnTo>
                  <a:lnTo>
                    <a:pt x="82" y="1098"/>
                  </a:lnTo>
                  <a:lnTo>
                    <a:pt x="41" y="1261"/>
                  </a:lnTo>
                  <a:lnTo>
                    <a:pt x="1" y="1464"/>
                  </a:lnTo>
                  <a:lnTo>
                    <a:pt x="82" y="1668"/>
                  </a:lnTo>
                  <a:lnTo>
                    <a:pt x="163" y="1830"/>
                  </a:lnTo>
                  <a:lnTo>
                    <a:pt x="326" y="1912"/>
                  </a:lnTo>
                  <a:lnTo>
                    <a:pt x="529" y="1993"/>
                  </a:lnTo>
                  <a:lnTo>
                    <a:pt x="773" y="1993"/>
                  </a:lnTo>
                  <a:lnTo>
                    <a:pt x="1018" y="1912"/>
                  </a:lnTo>
                  <a:lnTo>
                    <a:pt x="1506" y="1790"/>
                  </a:lnTo>
                  <a:lnTo>
                    <a:pt x="1587" y="1749"/>
                  </a:lnTo>
                  <a:lnTo>
                    <a:pt x="1628" y="1668"/>
                  </a:lnTo>
                  <a:lnTo>
                    <a:pt x="1628" y="1586"/>
                  </a:lnTo>
                  <a:lnTo>
                    <a:pt x="1628" y="1546"/>
                  </a:lnTo>
                  <a:lnTo>
                    <a:pt x="1587" y="1464"/>
                  </a:lnTo>
                  <a:lnTo>
                    <a:pt x="1546" y="1424"/>
                  </a:lnTo>
                  <a:lnTo>
                    <a:pt x="1465" y="1383"/>
                  </a:lnTo>
                  <a:lnTo>
                    <a:pt x="1384" y="1383"/>
                  </a:lnTo>
                  <a:lnTo>
                    <a:pt x="936" y="1546"/>
                  </a:lnTo>
                  <a:lnTo>
                    <a:pt x="733" y="1586"/>
                  </a:lnTo>
                  <a:lnTo>
                    <a:pt x="570" y="1586"/>
                  </a:lnTo>
                  <a:lnTo>
                    <a:pt x="448" y="1546"/>
                  </a:lnTo>
                  <a:lnTo>
                    <a:pt x="407" y="1464"/>
                  </a:lnTo>
                  <a:lnTo>
                    <a:pt x="407" y="1383"/>
                  </a:lnTo>
                  <a:lnTo>
                    <a:pt x="448" y="1302"/>
                  </a:lnTo>
                  <a:lnTo>
                    <a:pt x="529" y="1180"/>
                  </a:lnTo>
                  <a:lnTo>
                    <a:pt x="651" y="1098"/>
                  </a:lnTo>
                  <a:lnTo>
                    <a:pt x="814" y="1017"/>
                  </a:lnTo>
                  <a:lnTo>
                    <a:pt x="1221" y="814"/>
                  </a:lnTo>
                  <a:lnTo>
                    <a:pt x="2116" y="366"/>
                  </a:lnTo>
                  <a:lnTo>
                    <a:pt x="2197" y="325"/>
                  </a:lnTo>
                  <a:lnTo>
                    <a:pt x="2238" y="244"/>
                  </a:lnTo>
                  <a:lnTo>
                    <a:pt x="2238" y="163"/>
                  </a:lnTo>
                  <a:lnTo>
                    <a:pt x="2197" y="81"/>
                  </a:lnTo>
                  <a:lnTo>
                    <a:pt x="2156" y="41"/>
                  </a:lnTo>
                  <a:lnTo>
                    <a:pt x="207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315"/>
            <p:cNvSpPr/>
            <p:nvPr/>
          </p:nvSpPr>
          <p:spPr>
            <a:xfrm>
              <a:off x="6373320" y="2591378"/>
              <a:ext cx="24251" cy="24251"/>
            </a:xfrm>
            <a:custGeom>
              <a:rect b="b" l="l" r="r" t="t"/>
              <a:pathLst>
                <a:path extrusionOk="0" h="530" w="530">
                  <a:moveTo>
                    <a:pt x="244" y="1"/>
                  </a:moveTo>
                  <a:lnTo>
                    <a:pt x="122" y="41"/>
                  </a:lnTo>
                  <a:lnTo>
                    <a:pt x="41" y="82"/>
                  </a:lnTo>
                  <a:lnTo>
                    <a:pt x="0" y="163"/>
                  </a:lnTo>
                  <a:lnTo>
                    <a:pt x="0" y="285"/>
                  </a:lnTo>
                  <a:lnTo>
                    <a:pt x="0" y="367"/>
                  </a:lnTo>
                  <a:lnTo>
                    <a:pt x="41" y="448"/>
                  </a:lnTo>
                  <a:lnTo>
                    <a:pt x="122" y="489"/>
                  </a:lnTo>
                  <a:lnTo>
                    <a:pt x="244" y="529"/>
                  </a:lnTo>
                  <a:lnTo>
                    <a:pt x="366" y="489"/>
                  </a:lnTo>
                  <a:lnTo>
                    <a:pt x="448" y="448"/>
                  </a:lnTo>
                  <a:lnTo>
                    <a:pt x="489" y="367"/>
                  </a:lnTo>
                  <a:lnTo>
                    <a:pt x="529" y="285"/>
                  </a:lnTo>
                  <a:lnTo>
                    <a:pt x="489" y="163"/>
                  </a:lnTo>
                  <a:lnTo>
                    <a:pt x="448" y="82"/>
                  </a:lnTo>
                  <a:lnTo>
                    <a:pt x="366" y="41"/>
                  </a:lnTo>
                  <a:lnTo>
                    <a:pt x="2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315"/>
            <p:cNvSpPr/>
            <p:nvPr/>
          </p:nvSpPr>
          <p:spPr>
            <a:xfrm>
              <a:off x="6276540" y="2511346"/>
              <a:ext cx="22375" cy="24251"/>
            </a:xfrm>
            <a:custGeom>
              <a:rect b="b" l="l" r="r" t="t"/>
              <a:pathLst>
                <a:path extrusionOk="0" h="530" w="489">
                  <a:moveTo>
                    <a:pt x="122" y="1"/>
                  </a:moveTo>
                  <a:lnTo>
                    <a:pt x="41" y="82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0" y="367"/>
                  </a:lnTo>
                  <a:lnTo>
                    <a:pt x="41" y="448"/>
                  </a:lnTo>
                  <a:lnTo>
                    <a:pt x="122" y="489"/>
                  </a:lnTo>
                  <a:lnTo>
                    <a:pt x="244" y="529"/>
                  </a:lnTo>
                  <a:lnTo>
                    <a:pt x="366" y="489"/>
                  </a:lnTo>
                  <a:lnTo>
                    <a:pt x="448" y="448"/>
                  </a:lnTo>
                  <a:lnTo>
                    <a:pt x="488" y="367"/>
                  </a:lnTo>
                  <a:lnTo>
                    <a:pt x="488" y="245"/>
                  </a:lnTo>
                  <a:lnTo>
                    <a:pt x="488" y="163"/>
                  </a:lnTo>
                  <a:lnTo>
                    <a:pt x="448" y="82"/>
                  </a:lnTo>
                  <a:lnTo>
                    <a:pt x="36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315"/>
            <p:cNvSpPr/>
            <p:nvPr/>
          </p:nvSpPr>
          <p:spPr>
            <a:xfrm>
              <a:off x="6211380" y="2658369"/>
              <a:ext cx="76369" cy="52164"/>
            </a:xfrm>
            <a:custGeom>
              <a:rect b="b" l="l" r="r" t="t"/>
              <a:pathLst>
                <a:path extrusionOk="0" h="1140" w="1669">
                  <a:moveTo>
                    <a:pt x="163" y="1"/>
                  </a:moveTo>
                  <a:lnTo>
                    <a:pt x="82" y="42"/>
                  </a:lnTo>
                  <a:lnTo>
                    <a:pt x="41" y="82"/>
                  </a:lnTo>
                  <a:lnTo>
                    <a:pt x="1" y="164"/>
                  </a:lnTo>
                  <a:lnTo>
                    <a:pt x="1" y="245"/>
                  </a:lnTo>
                  <a:lnTo>
                    <a:pt x="41" y="326"/>
                  </a:lnTo>
                  <a:lnTo>
                    <a:pt x="163" y="489"/>
                  </a:lnTo>
                  <a:lnTo>
                    <a:pt x="326" y="652"/>
                  </a:lnTo>
                  <a:lnTo>
                    <a:pt x="489" y="774"/>
                  </a:lnTo>
                  <a:lnTo>
                    <a:pt x="651" y="896"/>
                  </a:lnTo>
                  <a:lnTo>
                    <a:pt x="855" y="977"/>
                  </a:lnTo>
                  <a:lnTo>
                    <a:pt x="1058" y="1059"/>
                  </a:lnTo>
                  <a:lnTo>
                    <a:pt x="1262" y="1099"/>
                  </a:lnTo>
                  <a:lnTo>
                    <a:pt x="1465" y="1140"/>
                  </a:lnTo>
                  <a:lnTo>
                    <a:pt x="1546" y="1099"/>
                  </a:lnTo>
                  <a:lnTo>
                    <a:pt x="1587" y="1059"/>
                  </a:lnTo>
                  <a:lnTo>
                    <a:pt x="1668" y="1018"/>
                  </a:lnTo>
                  <a:lnTo>
                    <a:pt x="1668" y="937"/>
                  </a:lnTo>
                  <a:lnTo>
                    <a:pt x="1668" y="855"/>
                  </a:lnTo>
                  <a:lnTo>
                    <a:pt x="1587" y="774"/>
                  </a:lnTo>
                  <a:lnTo>
                    <a:pt x="1546" y="733"/>
                  </a:lnTo>
                  <a:lnTo>
                    <a:pt x="1384" y="733"/>
                  </a:lnTo>
                  <a:lnTo>
                    <a:pt x="1343" y="692"/>
                  </a:lnTo>
                  <a:lnTo>
                    <a:pt x="1140" y="652"/>
                  </a:lnTo>
                  <a:lnTo>
                    <a:pt x="1058" y="652"/>
                  </a:lnTo>
                  <a:lnTo>
                    <a:pt x="1017" y="611"/>
                  </a:lnTo>
                  <a:lnTo>
                    <a:pt x="977" y="611"/>
                  </a:lnTo>
                  <a:lnTo>
                    <a:pt x="936" y="570"/>
                  </a:lnTo>
                  <a:lnTo>
                    <a:pt x="855" y="530"/>
                  </a:lnTo>
                  <a:lnTo>
                    <a:pt x="692" y="448"/>
                  </a:lnTo>
                  <a:lnTo>
                    <a:pt x="692" y="408"/>
                  </a:lnTo>
                  <a:lnTo>
                    <a:pt x="651" y="408"/>
                  </a:lnTo>
                  <a:lnTo>
                    <a:pt x="611" y="367"/>
                  </a:lnTo>
                  <a:lnTo>
                    <a:pt x="448" y="245"/>
                  </a:lnTo>
                  <a:lnTo>
                    <a:pt x="448" y="204"/>
                  </a:lnTo>
                  <a:lnTo>
                    <a:pt x="367" y="123"/>
                  </a:lnTo>
                  <a:lnTo>
                    <a:pt x="326" y="42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315"/>
            <p:cNvSpPr/>
            <p:nvPr/>
          </p:nvSpPr>
          <p:spPr>
            <a:xfrm>
              <a:off x="6323077" y="2328952"/>
              <a:ext cx="303418" cy="431859"/>
            </a:xfrm>
            <a:custGeom>
              <a:rect b="b" l="l" r="r" t="t"/>
              <a:pathLst>
                <a:path extrusionOk="0" h="9438" w="6631">
                  <a:moveTo>
                    <a:pt x="1261" y="0"/>
                  </a:moveTo>
                  <a:lnTo>
                    <a:pt x="936" y="41"/>
                  </a:lnTo>
                  <a:lnTo>
                    <a:pt x="651" y="163"/>
                  </a:lnTo>
                  <a:lnTo>
                    <a:pt x="366" y="326"/>
                  </a:lnTo>
                  <a:lnTo>
                    <a:pt x="244" y="407"/>
                  </a:lnTo>
                  <a:lnTo>
                    <a:pt x="163" y="529"/>
                  </a:lnTo>
                  <a:lnTo>
                    <a:pt x="82" y="651"/>
                  </a:lnTo>
                  <a:lnTo>
                    <a:pt x="41" y="814"/>
                  </a:lnTo>
                  <a:lnTo>
                    <a:pt x="0" y="1099"/>
                  </a:lnTo>
                  <a:lnTo>
                    <a:pt x="41" y="1424"/>
                  </a:lnTo>
                  <a:lnTo>
                    <a:pt x="41" y="1465"/>
                  </a:lnTo>
                  <a:lnTo>
                    <a:pt x="82" y="1505"/>
                  </a:lnTo>
                  <a:lnTo>
                    <a:pt x="244" y="1749"/>
                  </a:lnTo>
                  <a:lnTo>
                    <a:pt x="448" y="1993"/>
                  </a:lnTo>
                  <a:lnTo>
                    <a:pt x="692" y="2115"/>
                  </a:lnTo>
                  <a:lnTo>
                    <a:pt x="976" y="2197"/>
                  </a:lnTo>
                  <a:lnTo>
                    <a:pt x="895" y="2563"/>
                  </a:lnTo>
                  <a:lnTo>
                    <a:pt x="895" y="2929"/>
                  </a:lnTo>
                  <a:lnTo>
                    <a:pt x="1017" y="3295"/>
                  </a:lnTo>
                  <a:lnTo>
                    <a:pt x="1098" y="3458"/>
                  </a:lnTo>
                  <a:lnTo>
                    <a:pt x="1220" y="3620"/>
                  </a:lnTo>
                  <a:lnTo>
                    <a:pt x="1464" y="3905"/>
                  </a:lnTo>
                  <a:lnTo>
                    <a:pt x="1790" y="4109"/>
                  </a:lnTo>
                  <a:lnTo>
                    <a:pt x="2115" y="4231"/>
                  </a:lnTo>
                  <a:lnTo>
                    <a:pt x="2481" y="4271"/>
                  </a:lnTo>
                  <a:lnTo>
                    <a:pt x="2481" y="4678"/>
                  </a:lnTo>
                  <a:lnTo>
                    <a:pt x="2563" y="5044"/>
                  </a:lnTo>
                  <a:lnTo>
                    <a:pt x="2685" y="5410"/>
                  </a:lnTo>
                  <a:lnTo>
                    <a:pt x="2929" y="5736"/>
                  </a:lnTo>
                  <a:lnTo>
                    <a:pt x="3214" y="6020"/>
                  </a:lnTo>
                  <a:lnTo>
                    <a:pt x="3539" y="6224"/>
                  </a:lnTo>
                  <a:lnTo>
                    <a:pt x="3905" y="6386"/>
                  </a:lnTo>
                  <a:lnTo>
                    <a:pt x="4312" y="6427"/>
                  </a:lnTo>
                  <a:lnTo>
                    <a:pt x="4108" y="7078"/>
                  </a:lnTo>
                  <a:lnTo>
                    <a:pt x="3986" y="7769"/>
                  </a:lnTo>
                  <a:lnTo>
                    <a:pt x="3905" y="8461"/>
                  </a:lnTo>
                  <a:lnTo>
                    <a:pt x="3946" y="9152"/>
                  </a:lnTo>
                  <a:lnTo>
                    <a:pt x="3986" y="9274"/>
                  </a:lnTo>
                  <a:lnTo>
                    <a:pt x="4068" y="9356"/>
                  </a:lnTo>
                  <a:lnTo>
                    <a:pt x="4475" y="9437"/>
                  </a:lnTo>
                  <a:lnTo>
                    <a:pt x="4841" y="9437"/>
                  </a:lnTo>
                  <a:lnTo>
                    <a:pt x="5207" y="9315"/>
                  </a:lnTo>
                  <a:lnTo>
                    <a:pt x="5532" y="9152"/>
                  </a:lnTo>
                  <a:lnTo>
                    <a:pt x="5817" y="8949"/>
                  </a:lnTo>
                  <a:lnTo>
                    <a:pt x="6102" y="8705"/>
                  </a:lnTo>
                  <a:lnTo>
                    <a:pt x="6305" y="8380"/>
                  </a:lnTo>
                  <a:lnTo>
                    <a:pt x="6468" y="8054"/>
                  </a:lnTo>
                  <a:lnTo>
                    <a:pt x="6590" y="7607"/>
                  </a:lnTo>
                  <a:lnTo>
                    <a:pt x="6630" y="7200"/>
                  </a:lnTo>
                  <a:lnTo>
                    <a:pt x="6630" y="6753"/>
                  </a:lnTo>
                  <a:lnTo>
                    <a:pt x="6590" y="6346"/>
                  </a:lnTo>
                  <a:lnTo>
                    <a:pt x="6468" y="5898"/>
                  </a:lnTo>
                  <a:lnTo>
                    <a:pt x="6305" y="5492"/>
                  </a:lnTo>
                  <a:lnTo>
                    <a:pt x="6142" y="5125"/>
                  </a:lnTo>
                  <a:lnTo>
                    <a:pt x="5939" y="4719"/>
                  </a:lnTo>
                  <a:lnTo>
                    <a:pt x="5451" y="3905"/>
                  </a:lnTo>
                  <a:lnTo>
                    <a:pt x="4922" y="3132"/>
                  </a:lnTo>
                  <a:lnTo>
                    <a:pt x="4352" y="2360"/>
                  </a:lnTo>
                  <a:lnTo>
                    <a:pt x="3742" y="1627"/>
                  </a:lnTo>
                  <a:lnTo>
                    <a:pt x="3295" y="1058"/>
                  </a:lnTo>
                  <a:lnTo>
                    <a:pt x="3051" y="773"/>
                  </a:lnTo>
                  <a:lnTo>
                    <a:pt x="2807" y="529"/>
                  </a:lnTo>
                  <a:lnTo>
                    <a:pt x="2563" y="326"/>
                  </a:lnTo>
                  <a:lnTo>
                    <a:pt x="2278" y="163"/>
                  </a:lnTo>
                  <a:lnTo>
                    <a:pt x="1912" y="41"/>
                  </a:lnTo>
                  <a:lnTo>
                    <a:pt x="15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315"/>
            <p:cNvSpPr/>
            <p:nvPr/>
          </p:nvSpPr>
          <p:spPr>
            <a:xfrm>
              <a:off x="5552501" y="2230296"/>
              <a:ext cx="374159" cy="800390"/>
            </a:xfrm>
            <a:custGeom>
              <a:rect b="b" l="l" r="r" t="t"/>
              <a:pathLst>
                <a:path extrusionOk="0" h="17492" w="8177">
                  <a:moveTo>
                    <a:pt x="2685" y="0"/>
                  </a:moveTo>
                  <a:lnTo>
                    <a:pt x="2481" y="41"/>
                  </a:lnTo>
                  <a:lnTo>
                    <a:pt x="2359" y="163"/>
                  </a:lnTo>
                  <a:lnTo>
                    <a:pt x="2237" y="326"/>
                  </a:lnTo>
                  <a:lnTo>
                    <a:pt x="2156" y="489"/>
                  </a:lnTo>
                  <a:lnTo>
                    <a:pt x="2156" y="651"/>
                  </a:lnTo>
                  <a:lnTo>
                    <a:pt x="2115" y="855"/>
                  </a:lnTo>
                  <a:lnTo>
                    <a:pt x="2156" y="1221"/>
                  </a:lnTo>
                  <a:lnTo>
                    <a:pt x="2115" y="1587"/>
                  </a:lnTo>
                  <a:lnTo>
                    <a:pt x="2075" y="1465"/>
                  </a:lnTo>
                  <a:lnTo>
                    <a:pt x="2075" y="1302"/>
                  </a:lnTo>
                  <a:lnTo>
                    <a:pt x="2075" y="1017"/>
                  </a:lnTo>
                  <a:lnTo>
                    <a:pt x="2075" y="733"/>
                  </a:lnTo>
                  <a:lnTo>
                    <a:pt x="2034" y="611"/>
                  </a:lnTo>
                  <a:lnTo>
                    <a:pt x="1953" y="489"/>
                  </a:lnTo>
                  <a:lnTo>
                    <a:pt x="1831" y="407"/>
                  </a:lnTo>
                  <a:lnTo>
                    <a:pt x="1709" y="367"/>
                  </a:lnTo>
                  <a:lnTo>
                    <a:pt x="1587" y="367"/>
                  </a:lnTo>
                  <a:lnTo>
                    <a:pt x="1465" y="407"/>
                  </a:lnTo>
                  <a:lnTo>
                    <a:pt x="1343" y="448"/>
                  </a:lnTo>
                  <a:lnTo>
                    <a:pt x="1261" y="529"/>
                  </a:lnTo>
                  <a:lnTo>
                    <a:pt x="1139" y="651"/>
                  </a:lnTo>
                  <a:lnTo>
                    <a:pt x="1098" y="773"/>
                  </a:lnTo>
                  <a:lnTo>
                    <a:pt x="1017" y="1017"/>
                  </a:lnTo>
                  <a:lnTo>
                    <a:pt x="1017" y="1261"/>
                  </a:lnTo>
                  <a:lnTo>
                    <a:pt x="936" y="1139"/>
                  </a:lnTo>
                  <a:lnTo>
                    <a:pt x="854" y="1058"/>
                  </a:lnTo>
                  <a:lnTo>
                    <a:pt x="732" y="977"/>
                  </a:lnTo>
                  <a:lnTo>
                    <a:pt x="570" y="977"/>
                  </a:lnTo>
                  <a:lnTo>
                    <a:pt x="488" y="1017"/>
                  </a:lnTo>
                  <a:lnTo>
                    <a:pt x="407" y="1058"/>
                  </a:lnTo>
                  <a:lnTo>
                    <a:pt x="244" y="1221"/>
                  </a:lnTo>
                  <a:lnTo>
                    <a:pt x="163" y="1465"/>
                  </a:lnTo>
                  <a:lnTo>
                    <a:pt x="122" y="1668"/>
                  </a:lnTo>
                  <a:lnTo>
                    <a:pt x="82" y="2441"/>
                  </a:lnTo>
                  <a:lnTo>
                    <a:pt x="41" y="3255"/>
                  </a:lnTo>
                  <a:lnTo>
                    <a:pt x="0" y="4800"/>
                  </a:lnTo>
                  <a:lnTo>
                    <a:pt x="41" y="6346"/>
                  </a:lnTo>
                  <a:lnTo>
                    <a:pt x="122" y="7892"/>
                  </a:lnTo>
                  <a:lnTo>
                    <a:pt x="163" y="8583"/>
                  </a:lnTo>
                  <a:lnTo>
                    <a:pt x="244" y="9275"/>
                  </a:lnTo>
                  <a:lnTo>
                    <a:pt x="448" y="10658"/>
                  </a:lnTo>
                  <a:lnTo>
                    <a:pt x="651" y="12041"/>
                  </a:lnTo>
                  <a:lnTo>
                    <a:pt x="732" y="12732"/>
                  </a:lnTo>
                  <a:lnTo>
                    <a:pt x="895" y="13383"/>
                  </a:lnTo>
                  <a:lnTo>
                    <a:pt x="1098" y="13993"/>
                  </a:lnTo>
                  <a:lnTo>
                    <a:pt x="1343" y="14603"/>
                  </a:lnTo>
                  <a:lnTo>
                    <a:pt x="1709" y="15132"/>
                  </a:lnTo>
                  <a:lnTo>
                    <a:pt x="1912" y="15376"/>
                  </a:lnTo>
                  <a:lnTo>
                    <a:pt x="2115" y="15620"/>
                  </a:lnTo>
                  <a:lnTo>
                    <a:pt x="2400" y="15905"/>
                  </a:lnTo>
                  <a:lnTo>
                    <a:pt x="2766" y="16108"/>
                  </a:lnTo>
                  <a:lnTo>
                    <a:pt x="3132" y="16352"/>
                  </a:lnTo>
                  <a:lnTo>
                    <a:pt x="3498" y="16515"/>
                  </a:lnTo>
                  <a:lnTo>
                    <a:pt x="3864" y="16718"/>
                  </a:lnTo>
                  <a:lnTo>
                    <a:pt x="4271" y="16840"/>
                  </a:lnTo>
                  <a:lnTo>
                    <a:pt x="5044" y="17044"/>
                  </a:lnTo>
                  <a:lnTo>
                    <a:pt x="6061" y="17288"/>
                  </a:lnTo>
                  <a:lnTo>
                    <a:pt x="6671" y="17450"/>
                  </a:lnTo>
                  <a:lnTo>
                    <a:pt x="6915" y="17491"/>
                  </a:lnTo>
                  <a:lnTo>
                    <a:pt x="7607" y="15417"/>
                  </a:lnTo>
                  <a:lnTo>
                    <a:pt x="8176" y="13342"/>
                  </a:lnTo>
                  <a:lnTo>
                    <a:pt x="7485" y="12976"/>
                  </a:lnTo>
                  <a:lnTo>
                    <a:pt x="6793" y="12610"/>
                  </a:lnTo>
                  <a:lnTo>
                    <a:pt x="6508" y="12407"/>
                  </a:lnTo>
                  <a:lnTo>
                    <a:pt x="6183" y="12163"/>
                  </a:lnTo>
                  <a:lnTo>
                    <a:pt x="5898" y="11878"/>
                  </a:lnTo>
                  <a:lnTo>
                    <a:pt x="5654" y="11552"/>
                  </a:lnTo>
                  <a:lnTo>
                    <a:pt x="5288" y="10942"/>
                  </a:lnTo>
                  <a:lnTo>
                    <a:pt x="5003" y="10292"/>
                  </a:lnTo>
                  <a:lnTo>
                    <a:pt x="4800" y="9641"/>
                  </a:lnTo>
                  <a:lnTo>
                    <a:pt x="4637" y="8949"/>
                  </a:lnTo>
                  <a:lnTo>
                    <a:pt x="4434" y="7932"/>
                  </a:lnTo>
                  <a:lnTo>
                    <a:pt x="4312" y="6875"/>
                  </a:lnTo>
                  <a:lnTo>
                    <a:pt x="4271" y="5858"/>
                  </a:lnTo>
                  <a:lnTo>
                    <a:pt x="4231" y="4800"/>
                  </a:lnTo>
                  <a:lnTo>
                    <a:pt x="4190" y="2726"/>
                  </a:lnTo>
                  <a:lnTo>
                    <a:pt x="4149" y="1668"/>
                  </a:lnTo>
                  <a:lnTo>
                    <a:pt x="4068" y="611"/>
                  </a:lnTo>
                  <a:lnTo>
                    <a:pt x="4027" y="489"/>
                  </a:lnTo>
                  <a:lnTo>
                    <a:pt x="3986" y="367"/>
                  </a:lnTo>
                  <a:lnTo>
                    <a:pt x="3905" y="285"/>
                  </a:lnTo>
                  <a:lnTo>
                    <a:pt x="3824" y="204"/>
                  </a:lnTo>
                  <a:lnTo>
                    <a:pt x="3702" y="245"/>
                  </a:lnTo>
                  <a:lnTo>
                    <a:pt x="3580" y="326"/>
                  </a:lnTo>
                  <a:lnTo>
                    <a:pt x="3498" y="448"/>
                  </a:lnTo>
                  <a:lnTo>
                    <a:pt x="3458" y="570"/>
                  </a:lnTo>
                  <a:lnTo>
                    <a:pt x="3336" y="936"/>
                  </a:lnTo>
                  <a:lnTo>
                    <a:pt x="3254" y="1343"/>
                  </a:lnTo>
                  <a:lnTo>
                    <a:pt x="3254" y="1709"/>
                  </a:lnTo>
                  <a:lnTo>
                    <a:pt x="3254" y="2116"/>
                  </a:lnTo>
                  <a:lnTo>
                    <a:pt x="3173" y="611"/>
                  </a:lnTo>
                  <a:lnTo>
                    <a:pt x="3132" y="326"/>
                  </a:lnTo>
                  <a:lnTo>
                    <a:pt x="3092" y="204"/>
                  </a:lnTo>
                  <a:lnTo>
                    <a:pt x="3010" y="82"/>
                  </a:lnTo>
                  <a:lnTo>
                    <a:pt x="2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315"/>
            <p:cNvSpPr/>
            <p:nvPr/>
          </p:nvSpPr>
          <p:spPr>
            <a:xfrm>
              <a:off x="5543166" y="2221007"/>
              <a:ext cx="392782" cy="818968"/>
            </a:xfrm>
            <a:custGeom>
              <a:rect b="b" l="l" r="r" t="t"/>
              <a:pathLst>
                <a:path extrusionOk="0" h="17898" w="8584">
                  <a:moveTo>
                    <a:pt x="2970" y="366"/>
                  </a:moveTo>
                  <a:lnTo>
                    <a:pt x="3052" y="448"/>
                  </a:lnTo>
                  <a:lnTo>
                    <a:pt x="3133" y="488"/>
                  </a:lnTo>
                  <a:lnTo>
                    <a:pt x="3174" y="610"/>
                  </a:lnTo>
                  <a:lnTo>
                    <a:pt x="3174" y="814"/>
                  </a:lnTo>
                  <a:lnTo>
                    <a:pt x="3174" y="1261"/>
                  </a:lnTo>
                  <a:lnTo>
                    <a:pt x="3255" y="2319"/>
                  </a:lnTo>
                  <a:lnTo>
                    <a:pt x="3255" y="2400"/>
                  </a:lnTo>
                  <a:lnTo>
                    <a:pt x="3336" y="2481"/>
                  </a:lnTo>
                  <a:lnTo>
                    <a:pt x="3377" y="2481"/>
                  </a:lnTo>
                  <a:lnTo>
                    <a:pt x="3458" y="2522"/>
                  </a:lnTo>
                  <a:lnTo>
                    <a:pt x="3540" y="2481"/>
                  </a:lnTo>
                  <a:lnTo>
                    <a:pt x="3580" y="2481"/>
                  </a:lnTo>
                  <a:lnTo>
                    <a:pt x="3621" y="2400"/>
                  </a:lnTo>
                  <a:lnTo>
                    <a:pt x="3662" y="2319"/>
                  </a:lnTo>
                  <a:lnTo>
                    <a:pt x="3632" y="1759"/>
                  </a:lnTo>
                  <a:lnTo>
                    <a:pt x="3662" y="1464"/>
                  </a:lnTo>
                  <a:lnTo>
                    <a:pt x="3743" y="1098"/>
                  </a:lnTo>
                  <a:lnTo>
                    <a:pt x="3824" y="854"/>
                  </a:lnTo>
                  <a:lnTo>
                    <a:pt x="3865" y="732"/>
                  </a:lnTo>
                  <a:lnTo>
                    <a:pt x="3906" y="651"/>
                  </a:lnTo>
                  <a:lnTo>
                    <a:pt x="3987" y="651"/>
                  </a:lnTo>
                  <a:lnTo>
                    <a:pt x="4028" y="692"/>
                  </a:lnTo>
                  <a:lnTo>
                    <a:pt x="4068" y="854"/>
                  </a:lnTo>
                  <a:lnTo>
                    <a:pt x="4109" y="1220"/>
                  </a:lnTo>
                  <a:lnTo>
                    <a:pt x="4150" y="2115"/>
                  </a:lnTo>
                  <a:lnTo>
                    <a:pt x="4231" y="3864"/>
                  </a:lnTo>
                  <a:lnTo>
                    <a:pt x="4272" y="5613"/>
                  </a:lnTo>
                  <a:lnTo>
                    <a:pt x="4272" y="6508"/>
                  </a:lnTo>
                  <a:lnTo>
                    <a:pt x="4353" y="7362"/>
                  </a:lnTo>
                  <a:lnTo>
                    <a:pt x="4475" y="8217"/>
                  </a:lnTo>
                  <a:lnTo>
                    <a:pt x="4597" y="9071"/>
                  </a:lnTo>
                  <a:lnTo>
                    <a:pt x="4801" y="9844"/>
                  </a:lnTo>
                  <a:lnTo>
                    <a:pt x="5045" y="10617"/>
                  </a:lnTo>
                  <a:lnTo>
                    <a:pt x="5207" y="10983"/>
                  </a:lnTo>
                  <a:lnTo>
                    <a:pt x="5370" y="11308"/>
                  </a:lnTo>
                  <a:lnTo>
                    <a:pt x="5573" y="11674"/>
                  </a:lnTo>
                  <a:lnTo>
                    <a:pt x="5777" y="12000"/>
                  </a:lnTo>
                  <a:lnTo>
                    <a:pt x="6062" y="12284"/>
                  </a:lnTo>
                  <a:lnTo>
                    <a:pt x="6306" y="12569"/>
                  </a:lnTo>
                  <a:lnTo>
                    <a:pt x="6631" y="12772"/>
                  </a:lnTo>
                  <a:lnTo>
                    <a:pt x="6956" y="13016"/>
                  </a:lnTo>
                  <a:lnTo>
                    <a:pt x="7607" y="13383"/>
                  </a:lnTo>
                  <a:lnTo>
                    <a:pt x="8175" y="13650"/>
                  </a:lnTo>
                  <a:lnTo>
                    <a:pt x="8175" y="13650"/>
                  </a:lnTo>
                  <a:lnTo>
                    <a:pt x="7607" y="15579"/>
                  </a:lnTo>
                  <a:lnTo>
                    <a:pt x="7009" y="17485"/>
                  </a:lnTo>
                  <a:lnTo>
                    <a:pt x="7009" y="17485"/>
                  </a:lnTo>
                  <a:lnTo>
                    <a:pt x="6834" y="17450"/>
                  </a:lnTo>
                  <a:lnTo>
                    <a:pt x="6265" y="17328"/>
                  </a:lnTo>
                  <a:lnTo>
                    <a:pt x="5370" y="17084"/>
                  </a:lnTo>
                  <a:lnTo>
                    <a:pt x="4516" y="16840"/>
                  </a:lnTo>
                  <a:lnTo>
                    <a:pt x="4068" y="16677"/>
                  </a:lnTo>
                  <a:lnTo>
                    <a:pt x="3662" y="16515"/>
                  </a:lnTo>
                  <a:lnTo>
                    <a:pt x="3255" y="16311"/>
                  </a:lnTo>
                  <a:lnTo>
                    <a:pt x="2889" y="16067"/>
                  </a:lnTo>
                  <a:lnTo>
                    <a:pt x="2563" y="15782"/>
                  </a:lnTo>
                  <a:lnTo>
                    <a:pt x="2238" y="15457"/>
                  </a:lnTo>
                  <a:lnTo>
                    <a:pt x="1913" y="15050"/>
                  </a:lnTo>
                  <a:lnTo>
                    <a:pt x="1669" y="14603"/>
                  </a:lnTo>
                  <a:lnTo>
                    <a:pt x="1465" y="14115"/>
                  </a:lnTo>
                  <a:lnTo>
                    <a:pt x="1302" y="13627"/>
                  </a:lnTo>
                  <a:lnTo>
                    <a:pt x="1180" y="13138"/>
                  </a:lnTo>
                  <a:lnTo>
                    <a:pt x="1099" y="12610"/>
                  </a:lnTo>
                  <a:lnTo>
                    <a:pt x="977" y="11593"/>
                  </a:lnTo>
                  <a:lnTo>
                    <a:pt x="774" y="10454"/>
                  </a:lnTo>
                  <a:lnTo>
                    <a:pt x="611" y="9356"/>
                  </a:lnTo>
                  <a:lnTo>
                    <a:pt x="530" y="8217"/>
                  </a:lnTo>
                  <a:lnTo>
                    <a:pt x="448" y="7078"/>
                  </a:lnTo>
                  <a:lnTo>
                    <a:pt x="408" y="5776"/>
                  </a:lnTo>
                  <a:lnTo>
                    <a:pt x="408" y="4474"/>
                  </a:lnTo>
                  <a:lnTo>
                    <a:pt x="448" y="3173"/>
                  </a:lnTo>
                  <a:lnTo>
                    <a:pt x="524" y="1958"/>
                  </a:lnTo>
                  <a:lnTo>
                    <a:pt x="530" y="1953"/>
                  </a:lnTo>
                  <a:lnTo>
                    <a:pt x="530" y="1871"/>
                  </a:lnTo>
                  <a:lnTo>
                    <a:pt x="611" y="1586"/>
                  </a:lnTo>
                  <a:lnTo>
                    <a:pt x="652" y="1464"/>
                  </a:lnTo>
                  <a:lnTo>
                    <a:pt x="733" y="1424"/>
                  </a:lnTo>
                  <a:lnTo>
                    <a:pt x="774" y="1383"/>
                  </a:lnTo>
                  <a:lnTo>
                    <a:pt x="896" y="1383"/>
                  </a:lnTo>
                  <a:lnTo>
                    <a:pt x="977" y="1424"/>
                  </a:lnTo>
                  <a:lnTo>
                    <a:pt x="1018" y="1505"/>
                  </a:lnTo>
                  <a:lnTo>
                    <a:pt x="1058" y="1586"/>
                  </a:lnTo>
                  <a:lnTo>
                    <a:pt x="1099" y="1830"/>
                  </a:lnTo>
                  <a:lnTo>
                    <a:pt x="1099" y="1993"/>
                  </a:lnTo>
                  <a:lnTo>
                    <a:pt x="1127" y="1990"/>
                  </a:lnTo>
                  <a:lnTo>
                    <a:pt x="1127" y="1990"/>
                  </a:lnTo>
                  <a:lnTo>
                    <a:pt x="1140" y="2075"/>
                  </a:lnTo>
                  <a:lnTo>
                    <a:pt x="1140" y="2115"/>
                  </a:lnTo>
                  <a:lnTo>
                    <a:pt x="1221" y="2156"/>
                  </a:lnTo>
                  <a:lnTo>
                    <a:pt x="1343" y="2197"/>
                  </a:lnTo>
                  <a:lnTo>
                    <a:pt x="1465" y="2156"/>
                  </a:lnTo>
                  <a:lnTo>
                    <a:pt x="1506" y="2075"/>
                  </a:lnTo>
                  <a:lnTo>
                    <a:pt x="1506" y="1993"/>
                  </a:lnTo>
                  <a:lnTo>
                    <a:pt x="1501" y="1953"/>
                  </a:lnTo>
                  <a:lnTo>
                    <a:pt x="1501" y="1953"/>
                  </a:lnTo>
                  <a:lnTo>
                    <a:pt x="1506" y="1953"/>
                  </a:lnTo>
                  <a:lnTo>
                    <a:pt x="1496" y="1912"/>
                  </a:lnTo>
                  <a:lnTo>
                    <a:pt x="1465" y="1668"/>
                  </a:lnTo>
                  <a:lnTo>
                    <a:pt x="1425" y="1464"/>
                  </a:lnTo>
                  <a:lnTo>
                    <a:pt x="1425" y="1424"/>
                  </a:lnTo>
                  <a:lnTo>
                    <a:pt x="1425" y="1220"/>
                  </a:lnTo>
                  <a:lnTo>
                    <a:pt x="1465" y="1058"/>
                  </a:lnTo>
                  <a:lnTo>
                    <a:pt x="1547" y="936"/>
                  </a:lnTo>
                  <a:lnTo>
                    <a:pt x="1669" y="814"/>
                  </a:lnTo>
                  <a:lnTo>
                    <a:pt x="1831" y="773"/>
                  </a:lnTo>
                  <a:lnTo>
                    <a:pt x="1913" y="773"/>
                  </a:lnTo>
                  <a:lnTo>
                    <a:pt x="1994" y="814"/>
                  </a:lnTo>
                  <a:lnTo>
                    <a:pt x="2075" y="936"/>
                  </a:lnTo>
                  <a:lnTo>
                    <a:pt x="2075" y="1058"/>
                  </a:lnTo>
                  <a:lnTo>
                    <a:pt x="2075" y="1220"/>
                  </a:lnTo>
                  <a:lnTo>
                    <a:pt x="2075" y="1546"/>
                  </a:lnTo>
                  <a:lnTo>
                    <a:pt x="2116" y="1830"/>
                  </a:lnTo>
                  <a:lnTo>
                    <a:pt x="2157" y="1912"/>
                  </a:lnTo>
                  <a:lnTo>
                    <a:pt x="2238" y="1953"/>
                  </a:lnTo>
                  <a:lnTo>
                    <a:pt x="2360" y="1993"/>
                  </a:lnTo>
                  <a:lnTo>
                    <a:pt x="2441" y="1912"/>
                  </a:lnTo>
                  <a:lnTo>
                    <a:pt x="2523" y="1871"/>
                  </a:lnTo>
                  <a:lnTo>
                    <a:pt x="2523" y="1790"/>
                  </a:lnTo>
                  <a:lnTo>
                    <a:pt x="2523" y="1546"/>
                  </a:lnTo>
                  <a:lnTo>
                    <a:pt x="2523" y="1342"/>
                  </a:lnTo>
                  <a:lnTo>
                    <a:pt x="2523" y="1098"/>
                  </a:lnTo>
                  <a:lnTo>
                    <a:pt x="2563" y="854"/>
                  </a:lnTo>
                  <a:lnTo>
                    <a:pt x="2604" y="692"/>
                  </a:lnTo>
                  <a:lnTo>
                    <a:pt x="2726" y="488"/>
                  </a:lnTo>
                  <a:lnTo>
                    <a:pt x="2807" y="407"/>
                  </a:lnTo>
                  <a:lnTo>
                    <a:pt x="2889" y="366"/>
                  </a:lnTo>
                  <a:close/>
                  <a:moveTo>
                    <a:pt x="2807" y="0"/>
                  </a:moveTo>
                  <a:lnTo>
                    <a:pt x="2563" y="81"/>
                  </a:lnTo>
                  <a:lnTo>
                    <a:pt x="2401" y="244"/>
                  </a:lnTo>
                  <a:lnTo>
                    <a:pt x="2238" y="448"/>
                  </a:lnTo>
                  <a:lnTo>
                    <a:pt x="2225" y="499"/>
                  </a:lnTo>
                  <a:lnTo>
                    <a:pt x="2157" y="448"/>
                  </a:lnTo>
                  <a:lnTo>
                    <a:pt x="1953" y="407"/>
                  </a:lnTo>
                  <a:lnTo>
                    <a:pt x="1750" y="407"/>
                  </a:lnTo>
                  <a:lnTo>
                    <a:pt x="1465" y="488"/>
                  </a:lnTo>
                  <a:lnTo>
                    <a:pt x="1262" y="610"/>
                  </a:lnTo>
                  <a:lnTo>
                    <a:pt x="1140" y="814"/>
                  </a:lnTo>
                  <a:lnTo>
                    <a:pt x="1070" y="1023"/>
                  </a:lnTo>
                  <a:lnTo>
                    <a:pt x="1070" y="1023"/>
                  </a:lnTo>
                  <a:lnTo>
                    <a:pt x="977" y="976"/>
                  </a:lnTo>
                  <a:lnTo>
                    <a:pt x="774" y="976"/>
                  </a:lnTo>
                  <a:lnTo>
                    <a:pt x="611" y="1017"/>
                  </a:lnTo>
                  <a:lnTo>
                    <a:pt x="489" y="1098"/>
                  </a:lnTo>
                  <a:lnTo>
                    <a:pt x="408" y="1180"/>
                  </a:lnTo>
                  <a:lnTo>
                    <a:pt x="326" y="1302"/>
                  </a:lnTo>
                  <a:lnTo>
                    <a:pt x="204" y="1586"/>
                  </a:lnTo>
                  <a:lnTo>
                    <a:pt x="123" y="1871"/>
                  </a:lnTo>
                  <a:lnTo>
                    <a:pt x="42" y="3336"/>
                  </a:lnTo>
                  <a:lnTo>
                    <a:pt x="1" y="4800"/>
                  </a:lnTo>
                  <a:lnTo>
                    <a:pt x="42" y="6264"/>
                  </a:lnTo>
                  <a:lnTo>
                    <a:pt x="82" y="7729"/>
                  </a:lnTo>
                  <a:lnTo>
                    <a:pt x="204" y="9152"/>
                  </a:lnTo>
                  <a:lnTo>
                    <a:pt x="408" y="10535"/>
                  </a:lnTo>
                  <a:lnTo>
                    <a:pt x="570" y="11959"/>
                  </a:lnTo>
                  <a:lnTo>
                    <a:pt x="692" y="12650"/>
                  </a:lnTo>
                  <a:lnTo>
                    <a:pt x="814" y="13342"/>
                  </a:lnTo>
                  <a:lnTo>
                    <a:pt x="977" y="13911"/>
                  </a:lnTo>
                  <a:lnTo>
                    <a:pt x="1180" y="14481"/>
                  </a:lnTo>
                  <a:lnTo>
                    <a:pt x="1465" y="15010"/>
                  </a:lnTo>
                  <a:lnTo>
                    <a:pt x="1791" y="15498"/>
                  </a:lnTo>
                  <a:lnTo>
                    <a:pt x="2157" y="15945"/>
                  </a:lnTo>
                  <a:lnTo>
                    <a:pt x="2604" y="16311"/>
                  </a:lnTo>
                  <a:lnTo>
                    <a:pt x="3092" y="16637"/>
                  </a:lnTo>
                  <a:lnTo>
                    <a:pt x="3580" y="16921"/>
                  </a:lnTo>
                  <a:lnTo>
                    <a:pt x="4353" y="17206"/>
                  </a:lnTo>
                  <a:lnTo>
                    <a:pt x="5126" y="17450"/>
                  </a:lnTo>
                  <a:lnTo>
                    <a:pt x="5899" y="17653"/>
                  </a:lnTo>
                  <a:lnTo>
                    <a:pt x="6712" y="17816"/>
                  </a:lnTo>
                  <a:lnTo>
                    <a:pt x="6956" y="17898"/>
                  </a:lnTo>
                  <a:lnTo>
                    <a:pt x="7201" y="17898"/>
                  </a:lnTo>
                  <a:lnTo>
                    <a:pt x="7282" y="17816"/>
                  </a:lnTo>
                  <a:lnTo>
                    <a:pt x="7363" y="17735"/>
                  </a:lnTo>
                  <a:lnTo>
                    <a:pt x="7404" y="17491"/>
                  </a:lnTo>
                  <a:lnTo>
                    <a:pt x="7689" y="16718"/>
                  </a:lnTo>
                  <a:lnTo>
                    <a:pt x="8136" y="15172"/>
                  </a:lnTo>
                  <a:lnTo>
                    <a:pt x="8584" y="13586"/>
                  </a:lnTo>
                  <a:lnTo>
                    <a:pt x="8584" y="13464"/>
                  </a:lnTo>
                  <a:lnTo>
                    <a:pt x="8543" y="13423"/>
                  </a:lnTo>
                  <a:lnTo>
                    <a:pt x="8502" y="13383"/>
                  </a:lnTo>
                  <a:lnTo>
                    <a:pt x="7811" y="13016"/>
                  </a:lnTo>
                  <a:lnTo>
                    <a:pt x="7119" y="12650"/>
                  </a:lnTo>
                  <a:lnTo>
                    <a:pt x="6794" y="12447"/>
                  </a:lnTo>
                  <a:lnTo>
                    <a:pt x="6509" y="12162"/>
                  </a:lnTo>
                  <a:lnTo>
                    <a:pt x="6224" y="11918"/>
                  </a:lnTo>
                  <a:lnTo>
                    <a:pt x="5980" y="11593"/>
                  </a:lnTo>
                  <a:lnTo>
                    <a:pt x="5777" y="11227"/>
                  </a:lnTo>
                  <a:lnTo>
                    <a:pt x="5573" y="10820"/>
                  </a:lnTo>
                  <a:lnTo>
                    <a:pt x="5411" y="10413"/>
                  </a:lnTo>
                  <a:lnTo>
                    <a:pt x="5248" y="9966"/>
                  </a:lnTo>
                  <a:lnTo>
                    <a:pt x="5004" y="9112"/>
                  </a:lnTo>
                  <a:lnTo>
                    <a:pt x="4882" y="8257"/>
                  </a:lnTo>
                  <a:lnTo>
                    <a:pt x="4760" y="7281"/>
                  </a:lnTo>
                  <a:lnTo>
                    <a:pt x="4679" y="6305"/>
                  </a:lnTo>
                  <a:lnTo>
                    <a:pt x="4638" y="4393"/>
                  </a:lnTo>
                  <a:lnTo>
                    <a:pt x="4597" y="2522"/>
                  </a:lnTo>
                  <a:lnTo>
                    <a:pt x="4557" y="1627"/>
                  </a:lnTo>
                  <a:lnTo>
                    <a:pt x="4516" y="1180"/>
                  </a:lnTo>
                  <a:lnTo>
                    <a:pt x="4435" y="732"/>
                  </a:lnTo>
                  <a:lnTo>
                    <a:pt x="4394" y="570"/>
                  </a:lnTo>
                  <a:lnTo>
                    <a:pt x="4313" y="448"/>
                  </a:lnTo>
                  <a:lnTo>
                    <a:pt x="4231" y="325"/>
                  </a:lnTo>
                  <a:lnTo>
                    <a:pt x="4109" y="244"/>
                  </a:lnTo>
                  <a:lnTo>
                    <a:pt x="3865" y="244"/>
                  </a:lnTo>
                  <a:lnTo>
                    <a:pt x="3702" y="325"/>
                  </a:lnTo>
                  <a:lnTo>
                    <a:pt x="3580" y="448"/>
                  </a:lnTo>
                  <a:lnTo>
                    <a:pt x="3542" y="543"/>
                  </a:lnTo>
                  <a:lnTo>
                    <a:pt x="3540" y="529"/>
                  </a:lnTo>
                  <a:lnTo>
                    <a:pt x="3418" y="285"/>
                  </a:lnTo>
                  <a:lnTo>
                    <a:pt x="3377" y="163"/>
                  </a:lnTo>
                  <a:lnTo>
                    <a:pt x="3296" y="81"/>
                  </a:lnTo>
                  <a:lnTo>
                    <a:pt x="3174" y="41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315"/>
            <p:cNvSpPr/>
            <p:nvPr/>
          </p:nvSpPr>
          <p:spPr>
            <a:xfrm>
              <a:off x="5803762" y="3030662"/>
              <a:ext cx="46" cy="46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315"/>
            <p:cNvSpPr/>
            <p:nvPr/>
          </p:nvSpPr>
          <p:spPr>
            <a:xfrm>
              <a:off x="5790720" y="2796103"/>
              <a:ext cx="817137" cy="599377"/>
            </a:xfrm>
            <a:custGeom>
              <a:rect b="b" l="l" r="r" t="t"/>
              <a:pathLst>
                <a:path extrusionOk="0" h="13099" w="17858">
                  <a:moveTo>
                    <a:pt x="1506" y="1"/>
                  </a:moveTo>
                  <a:lnTo>
                    <a:pt x="1424" y="82"/>
                  </a:lnTo>
                  <a:lnTo>
                    <a:pt x="1343" y="164"/>
                  </a:lnTo>
                  <a:lnTo>
                    <a:pt x="1221" y="367"/>
                  </a:lnTo>
                  <a:lnTo>
                    <a:pt x="1058" y="733"/>
                  </a:lnTo>
                  <a:lnTo>
                    <a:pt x="936" y="1059"/>
                  </a:lnTo>
                  <a:lnTo>
                    <a:pt x="652" y="1994"/>
                  </a:lnTo>
                  <a:lnTo>
                    <a:pt x="408" y="2970"/>
                  </a:lnTo>
                  <a:lnTo>
                    <a:pt x="204" y="3906"/>
                  </a:lnTo>
                  <a:lnTo>
                    <a:pt x="1" y="4882"/>
                  </a:lnTo>
                  <a:lnTo>
                    <a:pt x="41" y="4963"/>
                  </a:lnTo>
                  <a:lnTo>
                    <a:pt x="82" y="5085"/>
                  </a:lnTo>
                  <a:lnTo>
                    <a:pt x="163" y="5126"/>
                  </a:lnTo>
                  <a:lnTo>
                    <a:pt x="367" y="5126"/>
                  </a:lnTo>
                  <a:lnTo>
                    <a:pt x="733" y="5208"/>
                  </a:lnTo>
                  <a:lnTo>
                    <a:pt x="1872" y="5492"/>
                  </a:lnTo>
                  <a:lnTo>
                    <a:pt x="3174" y="5777"/>
                  </a:lnTo>
                  <a:lnTo>
                    <a:pt x="4475" y="6062"/>
                  </a:lnTo>
                  <a:lnTo>
                    <a:pt x="4801" y="6143"/>
                  </a:lnTo>
                  <a:lnTo>
                    <a:pt x="5167" y="6184"/>
                  </a:lnTo>
                  <a:lnTo>
                    <a:pt x="5207" y="7038"/>
                  </a:lnTo>
                  <a:lnTo>
                    <a:pt x="5289" y="7892"/>
                  </a:lnTo>
                  <a:lnTo>
                    <a:pt x="5533" y="9601"/>
                  </a:lnTo>
                  <a:lnTo>
                    <a:pt x="5817" y="11268"/>
                  </a:lnTo>
                  <a:lnTo>
                    <a:pt x="6143" y="12977"/>
                  </a:lnTo>
                  <a:lnTo>
                    <a:pt x="6184" y="13017"/>
                  </a:lnTo>
                  <a:lnTo>
                    <a:pt x="6224" y="13058"/>
                  </a:lnTo>
                  <a:lnTo>
                    <a:pt x="6346" y="13099"/>
                  </a:lnTo>
                  <a:lnTo>
                    <a:pt x="7729" y="13099"/>
                  </a:lnTo>
                  <a:lnTo>
                    <a:pt x="9153" y="13058"/>
                  </a:lnTo>
                  <a:lnTo>
                    <a:pt x="11919" y="13058"/>
                  </a:lnTo>
                  <a:lnTo>
                    <a:pt x="13261" y="13017"/>
                  </a:lnTo>
                  <a:lnTo>
                    <a:pt x="14604" y="12977"/>
                  </a:lnTo>
                  <a:lnTo>
                    <a:pt x="15946" y="12855"/>
                  </a:lnTo>
                  <a:lnTo>
                    <a:pt x="16597" y="12773"/>
                  </a:lnTo>
                  <a:lnTo>
                    <a:pt x="17247" y="12651"/>
                  </a:lnTo>
                  <a:lnTo>
                    <a:pt x="17695" y="12570"/>
                  </a:lnTo>
                  <a:lnTo>
                    <a:pt x="17817" y="12489"/>
                  </a:lnTo>
                  <a:lnTo>
                    <a:pt x="17858" y="12448"/>
                  </a:lnTo>
                  <a:lnTo>
                    <a:pt x="17858" y="12367"/>
                  </a:lnTo>
                  <a:lnTo>
                    <a:pt x="17654" y="10455"/>
                  </a:lnTo>
                  <a:lnTo>
                    <a:pt x="17492" y="8543"/>
                  </a:lnTo>
                  <a:lnTo>
                    <a:pt x="17329" y="6672"/>
                  </a:lnTo>
                  <a:lnTo>
                    <a:pt x="17207" y="5696"/>
                  </a:lnTo>
                  <a:lnTo>
                    <a:pt x="17044" y="4760"/>
                  </a:lnTo>
                  <a:lnTo>
                    <a:pt x="16881" y="3825"/>
                  </a:lnTo>
                  <a:lnTo>
                    <a:pt x="16637" y="2930"/>
                  </a:lnTo>
                  <a:lnTo>
                    <a:pt x="16556" y="2645"/>
                  </a:lnTo>
                  <a:lnTo>
                    <a:pt x="16393" y="2401"/>
                  </a:lnTo>
                  <a:lnTo>
                    <a:pt x="16190" y="2197"/>
                  </a:lnTo>
                  <a:lnTo>
                    <a:pt x="15946" y="1994"/>
                  </a:lnTo>
                  <a:lnTo>
                    <a:pt x="15620" y="1831"/>
                  </a:lnTo>
                  <a:lnTo>
                    <a:pt x="15254" y="1709"/>
                  </a:lnTo>
                  <a:lnTo>
                    <a:pt x="14929" y="1587"/>
                  </a:lnTo>
                  <a:lnTo>
                    <a:pt x="14563" y="1506"/>
                  </a:lnTo>
                  <a:lnTo>
                    <a:pt x="13790" y="1425"/>
                  </a:lnTo>
                  <a:lnTo>
                    <a:pt x="13058" y="1343"/>
                  </a:lnTo>
                  <a:lnTo>
                    <a:pt x="12041" y="1262"/>
                  </a:lnTo>
                  <a:lnTo>
                    <a:pt x="11024" y="1221"/>
                  </a:lnTo>
                  <a:lnTo>
                    <a:pt x="8990" y="1099"/>
                  </a:lnTo>
                  <a:lnTo>
                    <a:pt x="6956" y="977"/>
                  </a:lnTo>
                  <a:lnTo>
                    <a:pt x="5939" y="896"/>
                  </a:lnTo>
                  <a:lnTo>
                    <a:pt x="4923" y="733"/>
                  </a:lnTo>
                  <a:lnTo>
                    <a:pt x="3946" y="570"/>
                  </a:lnTo>
                  <a:lnTo>
                    <a:pt x="2970" y="367"/>
                  </a:lnTo>
                  <a:lnTo>
                    <a:pt x="2035" y="123"/>
                  </a:lnTo>
                  <a:lnTo>
                    <a:pt x="1791" y="42"/>
                  </a:lnTo>
                  <a:lnTo>
                    <a:pt x="162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315"/>
            <p:cNvSpPr/>
            <p:nvPr/>
          </p:nvSpPr>
          <p:spPr>
            <a:xfrm>
              <a:off x="6367737" y="3501565"/>
              <a:ext cx="115446" cy="61452"/>
            </a:xfrm>
            <a:custGeom>
              <a:rect b="b" l="l" r="r" t="t"/>
              <a:pathLst>
                <a:path extrusionOk="0" h="1343" w="2523">
                  <a:moveTo>
                    <a:pt x="2238" y="0"/>
                  </a:moveTo>
                  <a:lnTo>
                    <a:pt x="122" y="976"/>
                  </a:lnTo>
                  <a:lnTo>
                    <a:pt x="41" y="1058"/>
                  </a:lnTo>
                  <a:lnTo>
                    <a:pt x="0" y="1098"/>
                  </a:lnTo>
                  <a:lnTo>
                    <a:pt x="0" y="1180"/>
                  </a:lnTo>
                  <a:lnTo>
                    <a:pt x="41" y="1261"/>
                  </a:lnTo>
                  <a:lnTo>
                    <a:pt x="82" y="1343"/>
                  </a:lnTo>
                  <a:lnTo>
                    <a:pt x="326" y="1343"/>
                  </a:lnTo>
                  <a:lnTo>
                    <a:pt x="2441" y="366"/>
                  </a:lnTo>
                  <a:lnTo>
                    <a:pt x="2482" y="326"/>
                  </a:lnTo>
                  <a:lnTo>
                    <a:pt x="2522" y="244"/>
                  </a:lnTo>
                  <a:lnTo>
                    <a:pt x="2522" y="163"/>
                  </a:lnTo>
                  <a:lnTo>
                    <a:pt x="2522" y="82"/>
                  </a:lnTo>
                  <a:lnTo>
                    <a:pt x="2441" y="41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315"/>
            <p:cNvSpPr/>
            <p:nvPr/>
          </p:nvSpPr>
          <p:spPr>
            <a:xfrm>
              <a:off x="6425439" y="3570432"/>
              <a:ext cx="48411" cy="27958"/>
            </a:xfrm>
            <a:custGeom>
              <a:rect b="b" l="l" r="r" t="t"/>
              <a:pathLst>
                <a:path extrusionOk="0" h="611" w="1058">
                  <a:moveTo>
                    <a:pt x="82" y="0"/>
                  </a:moveTo>
                  <a:lnTo>
                    <a:pt x="41" y="82"/>
                  </a:lnTo>
                  <a:lnTo>
                    <a:pt x="0" y="122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2" y="366"/>
                  </a:lnTo>
                  <a:lnTo>
                    <a:pt x="773" y="610"/>
                  </a:lnTo>
                  <a:lnTo>
                    <a:pt x="855" y="610"/>
                  </a:lnTo>
                  <a:lnTo>
                    <a:pt x="936" y="570"/>
                  </a:lnTo>
                  <a:lnTo>
                    <a:pt x="1017" y="529"/>
                  </a:lnTo>
                  <a:lnTo>
                    <a:pt x="1058" y="448"/>
                  </a:lnTo>
                  <a:lnTo>
                    <a:pt x="1058" y="366"/>
                  </a:lnTo>
                  <a:lnTo>
                    <a:pt x="1017" y="326"/>
                  </a:lnTo>
                  <a:lnTo>
                    <a:pt x="977" y="244"/>
                  </a:lnTo>
                  <a:lnTo>
                    <a:pt x="895" y="204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315"/>
            <p:cNvSpPr/>
            <p:nvPr/>
          </p:nvSpPr>
          <p:spPr>
            <a:xfrm>
              <a:off x="6367737" y="2377319"/>
              <a:ext cx="57746" cy="24251"/>
            </a:xfrm>
            <a:custGeom>
              <a:rect b="b" l="l" r="r" t="t"/>
              <a:pathLst>
                <a:path extrusionOk="0" h="530" w="1262">
                  <a:moveTo>
                    <a:pt x="1058" y="1"/>
                  </a:moveTo>
                  <a:lnTo>
                    <a:pt x="204" y="123"/>
                  </a:lnTo>
                  <a:lnTo>
                    <a:pt x="122" y="123"/>
                  </a:lnTo>
                  <a:lnTo>
                    <a:pt x="82" y="164"/>
                  </a:lnTo>
                  <a:lnTo>
                    <a:pt x="0" y="245"/>
                  </a:lnTo>
                  <a:lnTo>
                    <a:pt x="0" y="326"/>
                  </a:lnTo>
                  <a:lnTo>
                    <a:pt x="41" y="408"/>
                  </a:lnTo>
                  <a:lnTo>
                    <a:pt x="82" y="448"/>
                  </a:lnTo>
                  <a:lnTo>
                    <a:pt x="122" y="530"/>
                  </a:lnTo>
                  <a:lnTo>
                    <a:pt x="204" y="530"/>
                  </a:lnTo>
                  <a:lnTo>
                    <a:pt x="1058" y="408"/>
                  </a:lnTo>
                  <a:lnTo>
                    <a:pt x="1139" y="408"/>
                  </a:lnTo>
                  <a:lnTo>
                    <a:pt x="1221" y="367"/>
                  </a:lnTo>
                  <a:lnTo>
                    <a:pt x="1261" y="286"/>
                  </a:lnTo>
                  <a:lnTo>
                    <a:pt x="1261" y="204"/>
                  </a:lnTo>
                  <a:lnTo>
                    <a:pt x="1261" y="123"/>
                  </a:lnTo>
                  <a:lnTo>
                    <a:pt x="1221" y="82"/>
                  </a:lnTo>
                  <a:lnTo>
                    <a:pt x="1139" y="42"/>
                  </a:lnTo>
                  <a:lnTo>
                    <a:pt x="105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315"/>
            <p:cNvSpPr/>
            <p:nvPr/>
          </p:nvSpPr>
          <p:spPr>
            <a:xfrm>
              <a:off x="6404939" y="2427608"/>
              <a:ext cx="48457" cy="20499"/>
            </a:xfrm>
            <a:custGeom>
              <a:rect b="b" l="l" r="r" t="t"/>
              <a:pathLst>
                <a:path extrusionOk="0" h="448" w="1059">
                  <a:moveTo>
                    <a:pt x="855" y="0"/>
                  </a:moveTo>
                  <a:lnTo>
                    <a:pt x="204" y="41"/>
                  </a:lnTo>
                  <a:lnTo>
                    <a:pt x="123" y="41"/>
                  </a:lnTo>
                  <a:lnTo>
                    <a:pt x="82" y="81"/>
                  </a:lnTo>
                  <a:lnTo>
                    <a:pt x="42" y="163"/>
                  </a:lnTo>
                  <a:lnTo>
                    <a:pt x="1" y="244"/>
                  </a:lnTo>
                  <a:lnTo>
                    <a:pt x="42" y="326"/>
                  </a:lnTo>
                  <a:lnTo>
                    <a:pt x="82" y="366"/>
                  </a:lnTo>
                  <a:lnTo>
                    <a:pt x="123" y="407"/>
                  </a:lnTo>
                  <a:lnTo>
                    <a:pt x="204" y="448"/>
                  </a:lnTo>
                  <a:lnTo>
                    <a:pt x="855" y="407"/>
                  </a:lnTo>
                  <a:lnTo>
                    <a:pt x="936" y="407"/>
                  </a:lnTo>
                  <a:lnTo>
                    <a:pt x="1018" y="366"/>
                  </a:lnTo>
                  <a:lnTo>
                    <a:pt x="1058" y="285"/>
                  </a:lnTo>
                  <a:lnTo>
                    <a:pt x="1058" y="204"/>
                  </a:lnTo>
                  <a:lnTo>
                    <a:pt x="1058" y="122"/>
                  </a:lnTo>
                  <a:lnTo>
                    <a:pt x="1018" y="81"/>
                  </a:lnTo>
                  <a:lnTo>
                    <a:pt x="936" y="41"/>
                  </a:lnTo>
                  <a:lnTo>
                    <a:pt x="8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315"/>
            <p:cNvSpPr/>
            <p:nvPr/>
          </p:nvSpPr>
          <p:spPr>
            <a:xfrm>
              <a:off x="6455228" y="2487140"/>
              <a:ext cx="42829" cy="20545"/>
            </a:xfrm>
            <a:custGeom>
              <a:rect b="b" l="l" r="r" t="t"/>
              <a:pathLst>
                <a:path extrusionOk="0" h="449" w="936">
                  <a:moveTo>
                    <a:pt x="732" y="1"/>
                  </a:moveTo>
                  <a:lnTo>
                    <a:pt x="204" y="41"/>
                  </a:lnTo>
                  <a:lnTo>
                    <a:pt x="122" y="82"/>
                  </a:lnTo>
                  <a:lnTo>
                    <a:pt x="41" y="123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0" y="326"/>
                  </a:lnTo>
                  <a:lnTo>
                    <a:pt x="41" y="408"/>
                  </a:lnTo>
                  <a:lnTo>
                    <a:pt x="122" y="448"/>
                  </a:lnTo>
                  <a:lnTo>
                    <a:pt x="204" y="448"/>
                  </a:lnTo>
                  <a:lnTo>
                    <a:pt x="732" y="408"/>
                  </a:lnTo>
                  <a:lnTo>
                    <a:pt x="814" y="408"/>
                  </a:lnTo>
                  <a:lnTo>
                    <a:pt x="895" y="326"/>
                  </a:lnTo>
                  <a:lnTo>
                    <a:pt x="936" y="285"/>
                  </a:lnTo>
                  <a:lnTo>
                    <a:pt x="936" y="204"/>
                  </a:lnTo>
                  <a:lnTo>
                    <a:pt x="936" y="123"/>
                  </a:lnTo>
                  <a:lnTo>
                    <a:pt x="895" y="82"/>
                  </a:lnTo>
                  <a:lnTo>
                    <a:pt x="81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315"/>
            <p:cNvSpPr/>
            <p:nvPr/>
          </p:nvSpPr>
          <p:spPr>
            <a:xfrm>
              <a:off x="6492430" y="2537429"/>
              <a:ext cx="33540" cy="20499"/>
            </a:xfrm>
            <a:custGeom>
              <a:rect b="b" l="l" r="r" t="t"/>
              <a:pathLst>
                <a:path extrusionOk="0" h="448" w="733">
                  <a:moveTo>
                    <a:pt x="489" y="0"/>
                  </a:moveTo>
                  <a:lnTo>
                    <a:pt x="163" y="41"/>
                  </a:lnTo>
                  <a:lnTo>
                    <a:pt x="82" y="81"/>
                  </a:lnTo>
                  <a:lnTo>
                    <a:pt x="41" y="163"/>
                  </a:lnTo>
                  <a:lnTo>
                    <a:pt x="1" y="203"/>
                  </a:lnTo>
                  <a:lnTo>
                    <a:pt x="1" y="285"/>
                  </a:lnTo>
                  <a:lnTo>
                    <a:pt x="41" y="366"/>
                  </a:lnTo>
                  <a:lnTo>
                    <a:pt x="82" y="407"/>
                  </a:lnTo>
                  <a:lnTo>
                    <a:pt x="163" y="447"/>
                  </a:lnTo>
                  <a:lnTo>
                    <a:pt x="245" y="447"/>
                  </a:lnTo>
                  <a:lnTo>
                    <a:pt x="570" y="366"/>
                  </a:lnTo>
                  <a:lnTo>
                    <a:pt x="651" y="366"/>
                  </a:lnTo>
                  <a:lnTo>
                    <a:pt x="692" y="285"/>
                  </a:lnTo>
                  <a:lnTo>
                    <a:pt x="733" y="203"/>
                  </a:lnTo>
                  <a:lnTo>
                    <a:pt x="733" y="122"/>
                  </a:lnTo>
                  <a:lnTo>
                    <a:pt x="692" y="81"/>
                  </a:lnTo>
                  <a:lnTo>
                    <a:pt x="611" y="41"/>
                  </a:lnTo>
                  <a:lnTo>
                    <a:pt x="57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315"/>
            <p:cNvSpPr/>
            <p:nvPr/>
          </p:nvSpPr>
          <p:spPr>
            <a:xfrm>
              <a:off x="6546425" y="2595084"/>
              <a:ext cx="33540" cy="16839"/>
            </a:xfrm>
            <a:custGeom>
              <a:rect b="b" l="l" r="r" t="t"/>
              <a:pathLst>
                <a:path extrusionOk="0" h="368" w="733">
                  <a:moveTo>
                    <a:pt x="122" y="1"/>
                  </a:moveTo>
                  <a:lnTo>
                    <a:pt x="82" y="4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45"/>
                  </a:lnTo>
                  <a:lnTo>
                    <a:pt x="82" y="326"/>
                  </a:lnTo>
                  <a:lnTo>
                    <a:pt x="122" y="367"/>
                  </a:lnTo>
                  <a:lnTo>
                    <a:pt x="610" y="367"/>
                  </a:lnTo>
                  <a:lnTo>
                    <a:pt x="692" y="326"/>
                  </a:lnTo>
                  <a:lnTo>
                    <a:pt x="732" y="245"/>
                  </a:lnTo>
                  <a:lnTo>
                    <a:pt x="732" y="204"/>
                  </a:lnTo>
                  <a:lnTo>
                    <a:pt x="732" y="123"/>
                  </a:lnTo>
                  <a:lnTo>
                    <a:pt x="692" y="42"/>
                  </a:lnTo>
                  <a:lnTo>
                    <a:pt x="61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315"/>
            <p:cNvSpPr/>
            <p:nvPr/>
          </p:nvSpPr>
          <p:spPr>
            <a:xfrm>
              <a:off x="6101559" y="4166027"/>
              <a:ext cx="286671" cy="161982"/>
            </a:xfrm>
            <a:custGeom>
              <a:rect b="b" l="l" r="r" t="t"/>
              <a:pathLst>
                <a:path extrusionOk="0" h="3540" w="6265">
                  <a:moveTo>
                    <a:pt x="2726" y="1"/>
                  </a:moveTo>
                  <a:lnTo>
                    <a:pt x="2645" y="41"/>
                  </a:lnTo>
                  <a:lnTo>
                    <a:pt x="2604" y="123"/>
                  </a:lnTo>
                  <a:lnTo>
                    <a:pt x="2604" y="245"/>
                  </a:lnTo>
                  <a:lnTo>
                    <a:pt x="2604" y="448"/>
                  </a:lnTo>
                  <a:lnTo>
                    <a:pt x="2645" y="611"/>
                  </a:lnTo>
                  <a:lnTo>
                    <a:pt x="2604" y="814"/>
                  </a:lnTo>
                  <a:lnTo>
                    <a:pt x="2523" y="977"/>
                  </a:lnTo>
                  <a:lnTo>
                    <a:pt x="2360" y="1140"/>
                  </a:lnTo>
                  <a:lnTo>
                    <a:pt x="2197" y="1262"/>
                  </a:lnTo>
                  <a:lnTo>
                    <a:pt x="1790" y="1506"/>
                  </a:lnTo>
                  <a:lnTo>
                    <a:pt x="1140" y="1953"/>
                  </a:lnTo>
                  <a:lnTo>
                    <a:pt x="529" y="2400"/>
                  </a:lnTo>
                  <a:lnTo>
                    <a:pt x="326" y="2604"/>
                  </a:lnTo>
                  <a:lnTo>
                    <a:pt x="123" y="2848"/>
                  </a:lnTo>
                  <a:lnTo>
                    <a:pt x="41" y="2970"/>
                  </a:lnTo>
                  <a:lnTo>
                    <a:pt x="1" y="3133"/>
                  </a:lnTo>
                  <a:lnTo>
                    <a:pt x="41" y="3255"/>
                  </a:lnTo>
                  <a:lnTo>
                    <a:pt x="123" y="3377"/>
                  </a:lnTo>
                  <a:lnTo>
                    <a:pt x="204" y="3458"/>
                  </a:lnTo>
                  <a:lnTo>
                    <a:pt x="285" y="3499"/>
                  </a:lnTo>
                  <a:lnTo>
                    <a:pt x="489" y="3539"/>
                  </a:lnTo>
                  <a:lnTo>
                    <a:pt x="692" y="3539"/>
                  </a:lnTo>
                  <a:lnTo>
                    <a:pt x="896" y="3499"/>
                  </a:lnTo>
                  <a:lnTo>
                    <a:pt x="2604" y="3173"/>
                  </a:lnTo>
                  <a:lnTo>
                    <a:pt x="3540" y="3011"/>
                  </a:lnTo>
                  <a:lnTo>
                    <a:pt x="4434" y="2807"/>
                  </a:lnTo>
                  <a:lnTo>
                    <a:pt x="5329" y="2563"/>
                  </a:lnTo>
                  <a:lnTo>
                    <a:pt x="5736" y="2400"/>
                  </a:lnTo>
                  <a:lnTo>
                    <a:pt x="6143" y="2238"/>
                  </a:lnTo>
                  <a:lnTo>
                    <a:pt x="6224" y="2156"/>
                  </a:lnTo>
                  <a:lnTo>
                    <a:pt x="6265" y="2075"/>
                  </a:lnTo>
                  <a:lnTo>
                    <a:pt x="6224" y="1262"/>
                  </a:lnTo>
                  <a:lnTo>
                    <a:pt x="6224" y="855"/>
                  </a:lnTo>
                  <a:lnTo>
                    <a:pt x="6183" y="448"/>
                  </a:lnTo>
                  <a:lnTo>
                    <a:pt x="6143" y="367"/>
                  </a:lnTo>
                  <a:lnTo>
                    <a:pt x="6061" y="326"/>
                  </a:lnTo>
                  <a:lnTo>
                    <a:pt x="6021" y="285"/>
                  </a:lnTo>
                  <a:lnTo>
                    <a:pt x="5939" y="285"/>
                  </a:lnTo>
                  <a:lnTo>
                    <a:pt x="4923" y="611"/>
                  </a:lnTo>
                  <a:lnTo>
                    <a:pt x="4231" y="773"/>
                  </a:lnTo>
                  <a:lnTo>
                    <a:pt x="3499" y="895"/>
                  </a:lnTo>
                  <a:lnTo>
                    <a:pt x="3417" y="611"/>
                  </a:lnTo>
                  <a:lnTo>
                    <a:pt x="3295" y="326"/>
                  </a:lnTo>
                  <a:lnTo>
                    <a:pt x="3214" y="204"/>
                  </a:lnTo>
                  <a:lnTo>
                    <a:pt x="3133" y="123"/>
                  </a:lnTo>
                  <a:lnTo>
                    <a:pt x="3011" y="41"/>
                  </a:lnTo>
                  <a:lnTo>
                    <a:pt x="284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315"/>
            <p:cNvSpPr/>
            <p:nvPr/>
          </p:nvSpPr>
          <p:spPr>
            <a:xfrm>
              <a:off x="6885176" y="3829152"/>
              <a:ext cx="46" cy="46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315"/>
            <p:cNvSpPr/>
            <p:nvPr/>
          </p:nvSpPr>
          <p:spPr>
            <a:xfrm>
              <a:off x="6823768" y="3816110"/>
              <a:ext cx="126565" cy="284795"/>
            </a:xfrm>
            <a:custGeom>
              <a:rect b="b" l="l" r="r" t="t"/>
              <a:pathLst>
                <a:path extrusionOk="0" h="6224" w="2766">
                  <a:moveTo>
                    <a:pt x="1505" y="0"/>
                  </a:moveTo>
                  <a:lnTo>
                    <a:pt x="1383" y="82"/>
                  </a:lnTo>
                  <a:lnTo>
                    <a:pt x="1342" y="163"/>
                  </a:lnTo>
                  <a:lnTo>
                    <a:pt x="1342" y="285"/>
                  </a:lnTo>
                  <a:lnTo>
                    <a:pt x="1342" y="407"/>
                  </a:lnTo>
                  <a:lnTo>
                    <a:pt x="1342" y="692"/>
                  </a:lnTo>
                  <a:lnTo>
                    <a:pt x="1261" y="1383"/>
                  </a:lnTo>
                  <a:lnTo>
                    <a:pt x="1180" y="2075"/>
                  </a:lnTo>
                  <a:lnTo>
                    <a:pt x="1098" y="2034"/>
                  </a:lnTo>
                  <a:lnTo>
                    <a:pt x="976" y="1994"/>
                  </a:lnTo>
                  <a:lnTo>
                    <a:pt x="814" y="1994"/>
                  </a:lnTo>
                  <a:lnTo>
                    <a:pt x="692" y="2034"/>
                  </a:lnTo>
                  <a:lnTo>
                    <a:pt x="488" y="2156"/>
                  </a:lnTo>
                  <a:lnTo>
                    <a:pt x="285" y="2319"/>
                  </a:lnTo>
                  <a:lnTo>
                    <a:pt x="122" y="2563"/>
                  </a:lnTo>
                  <a:lnTo>
                    <a:pt x="41" y="2766"/>
                  </a:lnTo>
                  <a:lnTo>
                    <a:pt x="0" y="2888"/>
                  </a:lnTo>
                  <a:lnTo>
                    <a:pt x="0" y="2970"/>
                  </a:lnTo>
                  <a:lnTo>
                    <a:pt x="41" y="3011"/>
                  </a:lnTo>
                  <a:lnTo>
                    <a:pt x="122" y="3092"/>
                  </a:lnTo>
                  <a:lnTo>
                    <a:pt x="285" y="3133"/>
                  </a:lnTo>
                  <a:lnTo>
                    <a:pt x="407" y="3255"/>
                  </a:lnTo>
                  <a:lnTo>
                    <a:pt x="488" y="3377"/>
                  </a:lnTo>
                  <a:lnTo>
                    <a:pt x="488" y="3539"/>
                  </a:lnTo>
                  <a:lnTo>
                    <a:pt x="488" y="3824"/>
                  </a:lnTo>
                  <a:lnTo>
                    <a:pt x="488" y="4109"/>
                  </a:lnTo>
                  <a:lnTo>
                    <a:pt x="529" y="4800"/>
                  </a:lnTo>
                  <a:lnTo>
                    <a:pt x="651" y="5492"/>
                  </a:lnTo>
                  <a:lnTo>
                    <a:pt x="692" y="5736"/>
                  </a:lnTo>
                  <a:lnTo>
                    <a:pt x="814" y="5939"/>
                  </a:lnTo>
                  <a:lnTo>
                    <a:pt x="936" y="6102"/>
                  </a:lnTo>
                  <a:lnTo>
                    <a:pt x="1017" y="6143"/>
                  </a:lnTo>
                  <a:lnTo>
                    <a:pt x="1139" y="6183"/>
                  </a:lnTo>
                  <a:lnTo>
                    <a:pt x="1302" y="6224"/>
                  </a:lnTo>
                  <a:lnTo>
                    <a:pt x="1464" y="6183"/>
                  </a:lnTo>
                  <a:lnTo>
                    <a:pt x="1627" y="6102"/>
                  </a:lnTo>
                  <a:lnTo>
                    <a:pt x="1790" y="5980"/>
                  </a:lnTo>
                  <a:lnTo>
                    <a:pt x="1871" y="5858"/>
                  </a:lnTo>
                  <a:lnTo>
                    <a:pt x="1952" y="5695"/>
                  </a:lnTo>
                  <a:lnTo>
                    <a:pt x="2075" y="5329"/>
                  </a:lnTo>
                  <a:lnTo>
                    <a:pt x="2115" y="4963"/>
                  </a:lnTo>
                  <a:lnTo>
                    <a:pt x="2156" y="4597"/>
                  </a:lnTo>
                  <a:lnTo>
                    <a:pt x="2278" y="3946"/>
                  </a:lnTo>
                  <a:lnTo>
                    <a:pt x="2441" y="3336"/>
                  </a:lnTo>
                  <a:lnTo>
                    <a:pt x="2603" y="2685"/>
                  </a:lnTo>
                  <a:lnTo>
                    <a:pt x="2725" y="2034"/>
                  </a:lnTo>
                  <a:lnTo>
                    <a:pt x="2766" y="1709"/>
                  </a:lnTo>
                  <a:lnTo>
                    <a:pt x="2766" y="1383"/>
                  </a:lnTo>
                  <a:lnTo>
                    <a:pt x="2725" y="1058"/>
                  </a:lnTo>
                  <a:lnTo>
                    <a:pt x="2603" y="733"/>
                  </a:lnTo>
                  <a:lnTo>
                    <a:pt x="2400" y="489"/>
                  </a:lnTo>
                  <a:lnTo>
                    <a:pt x="2156" y="285"/>
                  </a:lnTo>
                  <a:lnTo>
                    <a:pt x="1871" y="163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315"/>
            <p:cNvSpPr/>
            <p:nvPr/>
          </p:nvSpPr>
          <p:spPr>
            <a:xfrm>
              <a:off x="5211873" y="1569540"/>
              <a:ext cx="804097" cy="426277"/>
            </a:xfrm>
            <a:custGeom>
              <a:rect b="b" l="l" r="r" t="t"/>
              <a:pathLst>
                <a:path extrusionOk="0" h="9316" w="17573">
                  <a:moveTo>
                    <a:pt x="16352" y="0"/>
                  </a:moveTo>
                  <a:lnTo>
                    <a:pt x="16190" y="41"/>
                  </a:lnTo>
                  <a:lnTo>
                    <a:pt x="16068" y="82"/>
                  </a:lnTo>
                  <a:lnTo>
                    <a:pt x="15132" y="489"/>
                  </a:lnTo>
                  <a:lnTo>
                    <a:pt x="14196" y="977"/>
                  </a:lnTo>
                  <a:lnTo>
                    <a:pt x="12366" y="1994"/>
                  </a:lnTo>
                  <a:lnTo>
                    <a:pt x="11430" y="2482"/>
                  </a:lnTo>
                  <a:lnTo>
                    <a:pt x="10495" y="2929"/>
                  </a:lnTo>
                  <a:lnTo>
                    <a:pt x="9559" y="3336"/>
                  </a:lnTo>
                  <a:lnTo>
                    <a:pt x="8542" y="3702"/>
                  </a:lnTo>
                  <a:lnTo>
                    <a:pt x="7892" y="3865"/>
                  </a:lnTo>
                  <a:lnTo>
                    <a:pt x="7200" y="4027"/>
                  </a:lnTo>
                  <a:lnTo>
                    <a:pt x="6468" y="4109"/>
                  </a:lnTo>
                  <a:lnTo>
                    <a:pt x="5776" y="4068"/>
                  </a:lnTo>
                  <a:lnTo>
                    <a:pt x="5370" y="4027"/>
                  </a:lnTo>
                  <a:lnTo>
                    <a:pt x="5004" y="3905"/>
                  </a:lnTo>
                  <a:lnTo>
                    <a:pt x="4638" y="3783"/>
                  </a:lnTo>
                  <a:lnTo>
                    <a:pt x="4312" y="3621"/>
                  </a:lnTo>
                  <a:lnTo>
                    <a:pt x="3621" y="3214"/>
                  </a:lnTo>
                  <a:lnTo>
                    <a:pt x="2970" y="2766"/>
                  </a:lnTo>
                  <a:lnTo>
                    <a:pt x="1465" y="4312"/>
                  </a:lnTo>
                  <a:lnTo>
                    <a:pt x="0" y="5939"/>
                  </a:lnTo>
                  <a:lnTo>
                    <a:pt x="163" y="6143"/>
                  </a:lnTo>
                  <a:lnTo>
                    <a:pt x="611" y="6590"/>
                  </a:lnTo>
                  <a:lnTo>
                    <a:pt x="1302" y="7322"/>
                  </a:lnTo>
                  <a:lnTo>
                    <a:pt x="1872" y="7892"/>
                  </a:lnTo>
                  <a:lnTo>
                    <a:pt x="2197" y="8176"/>
                  </a:lnTo>
                  <a:lnTo>
                    <a:pt x="2522" y="8420"/>
                  </a:lnTo>
                  <a:lnTo>
                    <a:pt x="2888" y="8664"/>
                  </a:lnTo>
                  <a:lnTo>
                    <a:pt x="3255" y="8868"/>
                  </a:lnTo>
                  <a:lnTo>
                    <a:pt x="3621" y="9031"/>
                  </a:lnTo>
                  <a:lnTo>
                    <a:pt x="3987" y="9193"/>
                  </a:lnTo>
                  <a:lnTo>
                    <a:pt x="4312" y="9234"/>
                  </a:lnTo>
                  <a:lnTo>
                    <a:pt x="4638" y="9315"/>
                  </a:lnTo>
                  <a:lnTo>
                    <a:pt x="5288" y="9315"/>
                  </a:lnTo>
                  <a:lnTo>
                    <a:pt x="5899" y="9275"/>
                  </a:lnTo>
                  <a:lnTo>
                    <a:pt x="6549" y="9153"/>
                  </a:lnTo>
                  <a:lnTo>
                    <a:pt x="7200" y="8949"/>
                  </a:lnTo>
                  <a:lnTo>
                    <a:pt x="7851" y="8705"/>
                  </a:lnTo>
                  <a:lnTo>
                    <a:pt x="9112" y="8176"/>
                  </a:lnTo>
                  <a:lnTo>
                    <a:pt x="10454" y="7688"/>
                  </a:lnTo>
                  <a:lnTo>
                    <a:pt x="11105" y="7403"/>
                  </a:lnTo>
                  <a:lnTo>
                    <a:pt x="11715" y="7078"/>
                  </a:lnTo>
                  <a:lnTo>
                    <a:pt x="13098" y="6387"/>
                  </a:lnTo>
                  <a:lnTo>
                    <a:pt x="14481" y="5654"/>
                  </a:lnTo>
                  <a:lnTo>
                    <a:pt x="15824" y="4882"/>
                  </a:lnTo>
                  <a:lnTo>
                    <a:pt x="16474" y="4434"/>
                  </a:lnTo>
                  <a:lnTo>
                    <a:pt x="17084" y="3987"/>
                  </a:lnTo>
                  <a:lnTo>
                    <a:pt x="17288" y="3865"/>
                  </a:lnTo>
                  <a:lnTo>
                    <a:pt x="17451" y="3661"/>
                  </a:lnTo>
                  <a:lnTo>
                    <a:pt x="17532" y="3458"/>
                  </a:lnTo>
                  <a:lnTo>
                    <a:pt x="17532" y="3377"/>
                  </a:lnTo>
                  <a:lnTo>
                    <a:pt x="17491" y="3255"/>
                  </a:lnTo>
                  <a:lnTo>
                    <a:pt x="17410" y="3173"/>
                  </a:lnTo>
                  <a:lnTo>
                    <a:pt x="17288" y="3092"/>
                  </a:lnTo>
                  <a:lnTo>
                    <a:pt x="17166" y="3051"/>
                  </a:lnTo>
                  <a:lnTo>
                    <a:pt x="17057" y="3015"/>
                  </a:lnTo>
                  <a:lnTo>
                    <a:pt x="17247" y="2888"/>
                  </a:lnTo>
                  <a:lnTo>
                    <a:pt x="17451" y="2726"/>
                  </a:lnTo>
                  <a:lnTo>
                    <a:pt x="17491" y="2604"/>
                  </a:lnTo>
                  <a:lnTo>
                    <a:pt x="17532" y="2482"/>
                  </a:lnTo>
                  <a:lnTo>
                    <a:pt x="17573" y="2360"/>
                  </a:lnTo>
                  <a:lnTo>
                    <a:pt x="17532" y="2197"/>
                  </a:lnTo>
                  <a:lnTo>
                    <a:pt x="17491" y="2075"/>
                  </a:lnTo>
                  <a:lnTo>
                    <a:pt x="17451" y="1994"/>
                  </a:lnTo>
                  <a:lnTo>
                    <a:pt x="17369" y="1912"/>
                  </a:lnTo>
                  <a:lnTo>
                    <a:pt x="17247" y="1831"/>
                  </a:lnTo>
                  <a:lnTo>
                    <a:pt x="17084" y="1831"/>
                  </a:lnTo>
                  <a:lnTo>
                    <a:pt x="16962" y="1872"/>
                  </a:lnTo>
                  <a:lnTo>
                    <a:pt x="16718" y="1953"/>
                  </a:lnTo>
                  <a:lnTo>
                    <a:pt x="16474" y="2116"/>
                  </a:lnTo>
                  <a:lnTo>
                    <a:pt x="16312" y="2197"/>
                  </a:lnTo>
                  <a:lnTo>
                    <a:pt x="16190" y="2238"/>
                  </a:lnTo>
                  <a:lnTo>
                    <a:pt x="16190" y="2238"/>
                  </a:lnTo>
                  <a:lnTo>
                    <a:pt x="16515" y="2034"/>
                  </a:lnTo>
                  <a:lnTo>
                    <a:pt x="16840" y="1872"/>
                  </a:lnTo>
                  <a:lnTo>
                    <a:pt x="17003" y="1750"/>
                  </a:lnTo>
                  <a:lnTo>
                    <a:pt x="17125" y="1627"/>
                  </a:lnTo>
                  <a:lnTo>
                    <a:pt x="17247" y="1505"/>
                  </a:lnTo>
                  <a:lnTo>
                    <a:pt x="17329" y="1343"/>
                  </a:lnTo>
                  <a:lnTo>
                    <a:pt x="17369" y="1139"/>
                  </a:lnTo>
                  <a:lnTo>
                    <a:pt x="17329" y="977"/>
                  </a:lnTo>
                  <a:lnTo>
                    <a:pt x="17206" y="814"/>
                  </a:lnTo>
                  <a:lnTo>
                    <a:pt x="17084" y="733"/>
                  </a:lnTo>
                  <a:lnTo>
                    <a:pt x="16922" y="692"/>
                  </a:lnTo>
                  <a:lnTo>
                    <a:pt x="16800" y="733"/>
                  </a:lnTo>
                  <a:lnTo>
                    <a:pt x="16556" y="855"/>
                  </a:lnTo>
                  <a:lnTo>
                    <a:pt x="15573" y="1317"/>
                  </a:lnTo>
                  <a:lnTo>
                    <a:pt x="15864" y="1099"/>
                  </a:lnTo>
                  <a:lnTo>
                    <a:pt x="16149" y="855"/>
                  </a:lnTo>
                  <a:lnTo>
                    <a:pt x="16434" y="570"/>
                  </a:lnTo>
                  <a:lnTo>
                    <a:pt x="16515" y="448"/>
                  </a:lnTo>
                  <a:lnTo>
                    <a:pt x="16596" y="326"/>
                  </a:lnTo>
                  <a:lnTo>
                    <a:pt x="16596" y="204"/>
                  </a:lnTo>
                  <a:lnTo>
                    <a:pt x="16556" y="82"/>
                  </a:lnTo>
                  <a:lnTo>
                    <a:pt x="164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315"/>
            <p:cNvSpPr/>
            <p:nvPr/>
          </p:nvSpPr>
          <p:spPr>
            <a:xfrm>
              <a:off x="5202584" y="1560251"/>
              <a:ext cx="822674" cy="444854"/>
            </a:xfrm>
            <a:custGeom>
              <a:rect b="b" l="l" r="r" t="t"/>
              <a:pathLst>
                <a:path extrusionOk="0" h="9722" w="17979">
                  <a:moveTo>
                    <a:pt x="16515" y="407"/>
                  </a:moveTo>
                  <a:lnTo>
                    <a:pt x="16555" y="447"/>
                  </a:lnTo>
                  <a:lnTo>
                    <a:pt x="16596" y="447"/>
                  </a:lnTo>
                  <a:lnTo>
                    <a:pt x="16555" y="570"/>
                  </a:lnTo>
                  <a:lnTo>
                    <a:pt x="16393" y="773"/>
                  </a:lnTo>
                  <a:lnTo>
                    <a:pt x="16067" y="1058"/>
                  </a:lnTo>
                  <a:lnTo>
                    <a:pt x="15701" y="1302"/>
                  </a:lnTo>
                  <a:lnTo>
                    <a:pt x="15294" y="1546"/>
                  </a:lnTo>
                  <a:lnTo>
                    <a:pt x="15213" y="1586"/>
                  </a:lnTo>
                  <a:lnTo>
                    <a:pt x="15172" y="1668"/>
                  </a:lnTo>
                  <a:lnTo>
                    <a:pt x="15172" y="1749"/>
                  </a:lnTo>
                  <a:lnTo>
                    <a:pt x="15213" y="1790"/>
                  </a:lnTo>
                  <a:lnTo>
                    <a:pt x="15254" y="1871"/>
                  </a:lnTo>
                  <a:lnTo>
                    <a:pt x="15335" y="1912"/>
                  </a:lnTo>
                  <a:lnTo>
                    <a:pt x="15416" y="1912"/>
                  </a:lnTo>
                  <a:lnTo>
                    <a:pt x="15498" y="1871"/>
                  </a:lnTo>
                  <a:lnTo>
                    <a:pt x="15864" y="1708"/>
                  </a:lnTo>
                  <a:lnTo>
                    <a:pt x="15881" y="1697"/>
                  </a:lnTo>
                  <a:lnTo>
                    <a:pt x="16393" y="1464"/>
                  </a:lnTo>
                  <a:lnTo>
                    <a:pt x="16840" y="1220"/>
                  </a:lnTo>
                  <a:lnTo>
                    <a:pt x="17084" y="1098"/>
                  </a:lnTo>
                  <a:lnTo>
                    <a:pt x="17206" y="1098"/>
                  </a:lnTo>
                  <a:lnTo>
                    <a:pt x="17287" y="1139"/>
                  </a:lnTo>
                  <a:lnTo>
                    <a:pt x="17369" y="1220"/>
                  </a:lnTo>
                  <a:lnTo>
                    <a:pt x="17369" y="1342"/>
                  </a:lnTo>
                  <a:lnTo>
                    <a:pt x="17369" y="1424"/>
                  </a:lnTo>
                  <a:lnTo>
                    <a:pt x="17328" y="1505"/>
                  </a:lnTo>
                  <a:lnTo>
                    <a:pt x="17206" y="1668"/>
                  </a:lnTo>
                  <a:lnTo>
                    <a:pt x="17043" y="1830"/>
                  </a:lnTo>
                  <a:lnTo>
                    <a:pt x="16677" y="2034"/>
                  </a:lnTo>
                  <a:lnTo>
                    <a:pt x="16393" y="2224"/>
                  </a:lnTo>
                  <a:lnTo>
                    <a:pt x="16352" y="2237"/>
                  </a:lnTo>
                  <a:lnTo>
                    <a:pt x="16357" y="2248"/>
                  </a:lnTo>
                  <a:lnTo>
                    <a:pt x="16311" y="2278"/>
                  </a:lnTo>
                  <a:lnTo>
                    <a:pt x="16230" y="2319"/>
                  </a:lnTo>
                  <a:lnTo>
                    <a:pt x="16230" y="2400"/>
                  </a:lnTo>
                  <a:lnTo>
                    <a:pt x="16230" y="2522"/>
                  </a:lnTo>
                  <a:lnTo>
                    <a:pt x="16311" y="2603"/>
                  </a:lnTo>
                  <a:lnTo>
                    <a:pt x="16352" y="2644"/>
                  </a:lnTo>
                  <a:lnTo>
                    <a:pt x="16433" y="2644"/>
                  </a:lnTo>
                  <a:lnTo>
                    <a:pt x="16759" y="2522"/>
                  </a:lnTo>
                  <a:lnTo>
                    <a:pt x="17003" y="2359"/>
                  </a:lnTo>
                  <a:lnTo>
                    <a:pt x="17165" y="2278"/>
                  </a:lnTo>
                  <a:lnTo>
                    <a:pt x="17287" y="2237"/>
                  </a:lnTo>
                  <a:lnTo>
                    <a:pt x="17450" y="2278"/>
                  </a:lnTo>
                  <a:lnTo>
                    <a:pt x="17491" y="2319"/>
                  </a:lnTo>
                  <a:lnTo>
                    <a:pt x="17532" y="2400"/>
                  </a:lnTo>
                  <a:lnTo>
                    <a:pt x="17572" y="2563"/>
                  </a:lnTo>
                  <a:lnTo>
                    <a:pt x="17532" y="2725"/>
                  </a:lnTo>
                  <a:lnTo>
                    <a:pt x="17450" y="2847"/>
                  </a:lnTo>
                  <a:lnTo>
                    <a:pt x="17287" y="2969"/>
                  </a:lnTo>
                  <a:lnTo>
                    <a:pt x="17003" y="3112"/>
                  </a:lnTo>
                  <a:lnTo>
                    <a:pt x="17003" y="3112"/>
                  </a:lnTo>
                  <a:lnTo>
                    <a:pt x="16921" y="3132"/>
                  </a:lnTo>
                  <a:lnTo>
                    <a:pt x="16840" y="3167"/>
                  </a:lnTo>
                  <a:lnTo>
                    <a:pt x="16840" y="3167"/>
                  </a:lnTo>
                  <a:lnTo>
                    <a:pt x="16677" y="3213"/>
                  </a:lnTo>
                  <a:lnTo>
                    <a:pt x="16684" y="3234"/>
                  </a:lnTo>
                  <a:lnTo>
                    <a:pt x="16684" y="3234"/>
                  </a:lnTo>
                  <a:lnTo>
                    <a:pt x="16637" y="3254"/>
                  </a:lnTo>
                  <a:lnTo>
                    <a:pt x="16555" y="3295"/>
                  </a:lnTo>
                  <a:lnTo>
                    <a:pt x="16515" y="3376"/>
                  </a:lnTo>
                  <a:lnTo>
                    <a:pt x="16555" y="3498"/>
                  </a:lnTo>
                  <a:lnTo>
                    <a:pt x="16637" y="3580"/>
                  </a:lnTo>
                  <a:lnTo>
                    <a:pt x="16677" y="3620"/>
                  </a:lnTo>
                  <a:lnTo>
                    <a:pt x="16759" y="3620"/>
                  </a:lnTo>
                  <a:lnTo>
                    <a:pt x="17247" y="3458"/>
                  </a:lnTo>
                  <a:lnTo>
                    <a:pt x="17307" y="3422"/>
                  </a:lnTo>
                  <a:lnTo>
                    <a:pt x="17307" y="3422"/>
                  </a:lnTo>
                  <a:lnTo>
                    <a:pt x="17450" y="3458"/>
                  </a:lnTo>
                  <a:lnTo>
                    <a:pt x="17491" y="3539"/>
                  </a:lnTo>
                  <a:lnTo>
                    <a:pt x="17532" y="3620"/>
                  </a:lnTo>
                  <a:lnTo>
                    <a:pt x="17491" y="3702"/>
                  </a:lnTo>
                  <a:lnTo>
                    <a:pt x="17450" y="3783"/>
                  </a:lnTo>
                  <a:lnTo>
                    <a:pt x="17328" y="3905"/>
                  </a:lnTo>
                  <a:lnTo>
                    <a:pt x="17206" y="4027"/>
                  </a:lnTo>
                  <a:lnTo>
                    <a:pt x="16311" y="4637"/>
                  </a:lnTo>
                  <a:lnTo>
                    <a:pt x="15376" y="5207"/>
                  </a:lnTo>
                  <a:lnTo>
                    <a:pt x="14440" y="5776"/>
                  </a:lnTo>
                  <a:lnTo>
                    <a:pt x="13464" y="6264"/>
                  </a:lnTo>
                  <a:lnTo>
                    <a:pt x="12528" y="6793"/>
                  </a:lnTo>
                  <a:lnTo>
                    <a:pt x="11552" y="7240"/>
                  </a:lnTo>
                  <a:lnTo>
                    <a:pt x="10535" y="7688"/>
                  </a:lnTo>
                  <a:lnTo>
                    <a:pt x="9559" y="8095"/>
                  </a:lnTo>
                  <a:lnTo>
                    <a:pt x="8542" y="8501"/>
                  </a:lnTo>
                  <a:lnTo>
                    <a:pt x="7525" y="8908"/>
                  </a:lnTo>
                  <a:lnTo>
                    <a:pt x="6996" y="9071"/>
                  </a:lnTo>
                  <a:lnTo>
                    <a:pt x="6468" y="9193"/>
                  </a:lnTo>
                  <a:lnTo>
                    <a:pt x="5939" y="9315"/>
                  </a:lnTo>
                  <a:lnTo>
                    <a:pt x="4841" y="9315"/>
                  </a:lnTo>
                  <a:lnTo>
                    <a:pt x="4352" y="9193"/>
                  </a:lnTo>
                  <a:lnTo>
                    <a:pt x="3864" y="9030"/>
                  </a:lnTo>
                  <a:lnTo>
                    <a:pt x="3417" y="8827"/>
                  </a:lnTo>
                  <a:lnTo>
                    <a:pt x="2969" y="8583"/>
                  </a:lnTo>
                  <a:lnTo>
                    <a:pt x="2563" y="8257"/>
                  </a:lnTo>
                  <a:lnTo>
                    <a:pt x="2197" y="7932"/>
                  </a:lnTo>
                  <a:lnTo>
                    <a:pt x="1790" y="7566"/>
                  </a:lnTo>
                  <a:lnTo>
                    <a:pt x="1058" y="6793"/>
                  </a:lnTo>
                  <a:lnTo>
                    <a:pt x="610" y="6305"/>
                  </a:lnTo>
                  <a:lnTo>
                    <a:pt x="461" y="6118"/>
                  </a:lnTo>
                  <a:lnTo>
                    <a:pt x="461" y="6118"/>
                  </a:lnTo>
                  <a:lnTo>
                    <a:pt x="1790" y="4678"/>
                  </a:lnTo>
                  <a:lnTo>
                    <a:pt x="3232" y="3235"/>
                  </a:lnTo>
                  <a:lnTo>
                    <a:pt x="3702" y="3580"/>
                  </a:lnTo>
                  <a:lnTo>
                    <a:pt x="4352" y="3946"/>
                  </a:lnTo>
                  <a:lnTo>
                    <a:pt x="4678" y="4108"/>
                  </a:lnTo>
                  <a:lnTo>
                    <a:pt x="5044" y="4271"/>
                  </a:lnTo>
                  <a:lnTo>
                    <a:pt x="5369" y="4393"/>
                  </a:lnTo>
                  <a:lnTo>
                    <a:pt x="5776" y="4474"/>
                  </a:lnTo>
                  <a:lnTo>
                    <a:pt x="6183" y="4515"/>
                  </a:lnTo>
                  <a:lnTo>
                    <a:pt x="6590" y="4515"/>
                  </a:lnTo>
                  <a:lnTo>
                    <a:pt x="6996" y="4474"/>
                  </a:lnTo>
                  <a:lnTo>
                    <a:pt x="7444" y="4434"/>
                  </a:lnTo>
                  <a:lnTo>
                    <a:pt x="8257" y="4271"/>
                  </a:lnTo>
                  <a:lnTo>
                    <a:pt x="9071" y="4027"/>
                  </a:lnTo>
                  <a:lnTo>
                    <a:pt x="9803" y="3742"/>
                  </a:lnTo>
                  <a:lnTo>
                    <a:pt x="10576" y="3417"/>
                  </a:lnTo>
                  <a:lnTo>
                    <a:pt x="11308" y="3091"/>
                  </a:lnTo>
                  <a:lnTo>
                    <a:pt x="12000" y="2725"/>
                  </a:lnTo>
                  <a:lnTo>
                    <a:pt x="13423" y="1953"/>
                  </a:lnTo>
                  <a:lnTo>
                    <a:pt x="14847" y="1180"/>
                  </a:lnTo>
                  <a:lnTo>
                    <a:pt x="15660" y="773"/>
                  </a:lnTo>
                  <a:lnTo>
                    <a:pt x="16067" y="570"/>
                  </a:lnTo>
                  <a:lnTo>
                    <a:pt x="16271" y="488"/>
                  </a:lnTo>
                  <a:lnTo>
                    <a:pt x="16393" y="447"/>
                  </a:lnTo>
                  <a:lnTo>
                    <a:pt x="16515" y="407"/>
                  </a:lnTo>
                  <a:close/>
                  <a:moveTo>
                    <a:pt x="16555" y="0"/>
                  </a:moveTo>
                  <a:lnTo>
                    <a:pt x="16352" y="41"/>
                  </a:lnTo>
                  <a:lnTo>
                    <a:pt x="16189" y="81"/>
                  </a:lnTo>
                  <a:lnTo>
                    <a:pt x="15864" y="244"/>
                  </a:lnTo>
                  <a:lnTo>
                    <a:pt x="15091" y="610"/>
                  </a:lnTo>
                  <a:lnTo>
                    <a:pt x="13505" y="1464"/>
                  </a:lnTo>
                  <a:lnTo>
                    <a:pt x="11959" y="2278"/>
                  </a:lnTo>
                  <a:lnTo>
                    <a:pt x="11227" y="2685"/>
                  </a:lnTo>
                  <a:lnTo>
                    <a:pt x="10454" y="3051"/>
                  </a:lnTo>
                  <a:lnTo>
                    <a:pt x="9559" y="3417"/>
                  </a:lnTo>
                  <a:lnTo>
                    <a:pt x="8664" y="3742"/>
                  </a:lnTo>
                  <a:lnTo>
                    <a:pt x="8217" y="3864"/>
                  </a:lnTo>
                  <a:lnTo>
                    <a:pt x="7769" y="3946"/>
                  </a:lnTo>
                  <a:lnTo>
                    <a:pt x="7281" y="4027"/>
                  </a:lnTo>
                  <a:lnTo>
                    <a:pt x="6834" y="4108"/>
                  </a:lnTo>
                  <a:lnTo>
                    <a:pt x="6305" y="4108"/>
                  </a:lnTo>
                  <a:lnTo>
                    <a:pt x="5817" y="4068"/>
                  </a:lnTo>
                  <a:lnTo>
                    <a:pt x="5329" y="3946"/>
                  </a:lnTo>
                  <a:lnTo>
                    <a:pt x="4841" y="3783"/>
                  </a:lnTo>
                  <a:lnTo>
                    <a:pt x="4434" y="3580"/>
                  </a:lnTo>
                  <a:lnTo>
                    <a:pt x="4027" y="3335"/>
                  </a:lnTo>
                  <a:lnTo>
                    <a:pt x="3295" y="2807"/>
                  </a:lnTo>
                  <a:lnTo>
                    <a:pt x="3214" y="2766"/>
                  </a:lnTo>
                  <a:lnTo>
                    <a:pt x="3173" y="2766"/>
                  </a:lnTo>
                  <a:lnTo>
                    <a:pt x="3051" y="2847"/>
                  </a:lnTo>
                  <a:lnTo>
                    <a:pt x="2034" y="3824"/>
                  </a:lnTo>
                  <a:lnTo>
                    <a:pt x="1058" y="4881"/>
                  </a:lnTo>
                  <a:lnTo>
                    <a:pt x="163" y="5857"/>
                  </a:lnTo>
                  <a:lnTo>
                    <a:pt x="41" y="6020"/>
                  </a:lnTo>
                  <a:lnTo>
                    <a:pt x="0" y="6101"/>
                  </a:lnTo>
                  <a:lnTo>
                    <a:pt x="41" y="6224"/>
                  </a:lnTo>
                  <a:lnTo>
                    <a:pt x="122" y="6346"/>
                  </a:lnTo>
                  <a:lnTo>
                    <a:pt x="570" y="6834"/>
                  </a:lnTo>
                  <a:lnTo>
                    <a:pt x="1017" y="7322"/>
                  </a:lnTo>
                  <a:lnTo>
                    <a:pt x="1586" y="7891"/>
                  </a:lnTo>
                  <a:lnTo>
                    <a:pt x="2197" y="8461"/>
                  </a:lnTo>
                  <a:lnTo>
                    <a:pt x="2685" y="8827"/>
                  </a:lnTo>
                  <a:lnTo>
                    <a:pt x="3173" y="9152"/>
                  </a:lnTo>
                  <a:lnTo>
                    <a:pt x="3742" y="9437"/>
                  </a:lnTo>
                  <a:lnTo>
                    <a:pt x="4027" y="9518"/>
                  </a:lnTo>
                  <a:lnTo>
                    <a:pt x="4312" y="9600"/>
                  </a:lnTo>
                  <a:lnTo>
                    <a:pt x="4637" y="9681"/>
                  </a:lnTo>
                  <a:lnTo>
                    <a:pt x="5003" y="9722"/>
                  </a:lnTo>
                  <a:lnTo>
                    <a:pt x="5654" y="9722"/>
                  </a:lnTo>
                  <a:lnTo>
                    <a:pt x="6346" y="9640"/>
                  </a:lnTo>
                  <a:lnTo>
                    <a:pt x="6996" y="9478"/>
                  </a:lnTo>
                  <a:lnTo>
                    <a:pt x="7607" y="9274"/>
                  </a:lnTo>
                  <a:lnTo>
                    <a:pt x="8257" y="9030"/>
                  </a:lnTo>
                  <a:lnTo>
                    <a:pt x="9518" y="8501"/>
                  </a:lnTo>
                  <a:lnTo>
                    <a:pt x="10779" y="8013"/>
                  </a:lnTo>
                  <a:lnTo>
                    <a:pt x="11430" y="7769"/>
                  </a:lnTo>
                  <a:lnTo>
                    <a:pt x="12040" y="7484"/>
                  </a:lnTo>
                  <a:lnTo>
                    <a:pt x="13423" y="6752"/>
                  </a:lnTo>
                  <a:lnTo>
                    <a:pt x="14766" y="6020"/>
                  </a:lnTo>
                  <a:lnTo>
                    <a:pt x="16108" y="5247"/>
                  </a:lnTo>
                  <a:lnTo>
                    <a:pt x="17409" y="4393"/>
                  </a:lnTo>
                  <a:lnTo>
                    <a:pt x="17654" y="4149"/>
                  </a:lnTo>
                  <a:lnTo>
                    <a:pt x="17735" y="4027"/>
                  </a:lnTo>
                  <a:lnTo>
                    <a:pt x="17857" y="3905"/>
                  </a:lnTo>
                  <a:lnTo>
                    <a:pt x="17898" y="3742"/>
                  </a:lnTo>
                  <a:lnTo>
                    <a:pt x="17938" y="3620"/>
                  </a:lnTo>
                  <a:lnTo>
                    <a:pt x="17898" y="3458"/>
                  </a:lnTo>
                  <a:lnTo>
                    <a:pt x="17816" y="3295"/>
                  </a:lnTo>
                  <a:lnTo>
                    <a:pt x="17694" y="3173"/>
                  </a:lnTo>
                  <a:lnTo>
                    <a:pt x="17670" y="3157"/>
                  </a:lnTo>
                  <a:lnTo>
                    <a:pt x="17670" y="3157"/>
                  </a:lnTo>
                  <a:lnTo>
                    <a:pt x="17816" y="3010"/>
                  </a:lnTo>
                  <a:lnTo>
                    <a:pt x="17938" y="2807"/>
                  </a:lnTo>
                  <a:lnTo>
                    <a:pt x="17979" y="2563"/>
                  </a:lnTo>
                  <a:lnTo>
                    <a:pt x="17938" y="2278"/>
                  </a:lnTo>
                  <a:lnTo>
                    <a:pt x="17816" y="2115"/>
                  </a:lnTo>
                  <a:lnTo>
                    <a:pt x="17694" y="1953"/>
                  </a:lnTo>
                  <a:lnTo>
                    <a:pt x="17552" y="1881"/>
                  </a:lnTo>
                  <a:lnTo>
                    <a:pt x="17694" y="1668"/>
                  </a:lnTo>
                  <a:lnTo>
                    <a:pt x="17735" y="1424"/>
                  </a:lnTo>
                  <a:lnTo>
                    <a:pt x="17735" y="1180"/>
                  </a:lnTo>
                  <a:lnTo>
                    <a:pt x="17694" y="1058"/>
                  </a:lnTo>
                  <a:lnTo>
                    <a:pt x="17654" y="976"/>
                  </a:lnTo>
                  <a:lnTo>
                    <a:pt x="17532" y="854"/>
                  </a:lnTo>
                  <a:lnTo>
                    <a:pt x="17450" y="773"/>
                  </a:lnTo>
                  <a:lnTo>
                    <a:pt x="17328" y="732"/>
                  </a:lnTo>
                  <a:lnTo>
                    <a:pt x="16962" y="732"/>
                  </a:lnTo>
                  <a:lnTo>
                    <a:pt x="16910" y="750"/>
                  </a:lnTo>
                  <a:lnTo>
                    <a:pt x="16921" y="732"/>
                  </a:lnTo>
                  <a:lnTo>
                    <a:pt x="16962" y="610"/>
                  </a:lnTo>
                  <a:lnTo>
                    <a:pt x="17003" y="447"/>
                  </a:lnTo>
                  <a:lnTo>
                    <a:pt x="16962" y="325"/>
                  </a:lnTo>
                  <a:lnTo>
                    <a:pt x="16921" y="203"/>
                  </a:lnTo>
                  <a:lnTo>
                    <a:pt x="16840" y="81"/>
                  </a:lnTo>
                  <a:lnTo>
                    <a:pt x="16718" y="41"/>
                  </a:lnTo>
                  <a:lnTo>
                    <a:pt x="1655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315"/>
            <p:cNvSpPr/>
            <p:nvPr/>
          </p:nvSpPr>
          <p:spPr>
            <a:xfrm>
              <a:off x="4495292" y="1385270"/>
              <a:ext cx="887833" cy="677531"/>
            </a:xfrm>
            <a:custGeom>
              <a:rect b="b" l="l" r="r" t="t"/>
              <a:pathLst>
                <a:path extrusionOk="0" h="14807" w="19403">
                  <a:moveTo>
                    <a:pt x="9925" y="1"/>
                  </a:moveTo>
                  <a:lnTo>
                    <a:pt x="9152" y="41"/>
                  </a:lnTo>
                  <a:lnTo>
                    <a:pt x="8379" y="82"/>
                  </a:lnTo>
                  <a:lnTo>
                    <a:pt x="7647" y="204"/>
                  </a:lnTo>
                  <a:lnTo>
                    <a:pt x="6874" y="407"/>
                  </a:lnTo>
                  <a:lnTo>
                    <a:pt x="6142" y="611"/>
                  </a:lnTo>
                  <a:lnTo>
                    <a:pt x="5491" y="814"/>
                  </a:lnTo>
                  <a:lnTo>
                    <a:pt x="4881" y="1058"/>
                  </a:lnTo>
                  <a:lnTo>
                    <a:pt x="4597" y="1221"/>
                  </a:lnTo>
                  <a:lnTo>
                    <a:pt x="4312" y="1424"/>
                  </a:lnTo>
                  <a:lnTo>
                    <a:pt x="4068" y="1668"/>
                  </a:lnTo>
                  <a:lnTo>
                    <a:pt x="3824" y="1912"/>
                  </a:lnTo>
                  <a:lnTo>
                    <a:pt x="3417" y="2441"/>
                  </a:lnTo>
                  <a:lnTo>
                    <a:pt x="3092" y="3011"/>
                  </a:lnTo>
                  <a:lnTo>
                    <a:pt x="2847" y="3621"/>
                  </a:lnTo>
                  <a:lnTo>
                    <a:pt x="2603" y="4231"/>
                  </a:lnTo>
                  <a:lnTo>
                    <a:pt x="2115" y="5777"/>
                  </a:lnTo>
                  <a:lnTo>
                    <a:pt x="1668" y="7282"/>
                  </a:lnTo>
                  <a:lnTo>
                    <a:pt x="1220" y="9112"/>
                  </a:lnTo>
                  <a:lnTo>
                    <a:pt x="773" y="10902"/>
                  </a:lnTo>
                  <a:lnTo>
                    <a:pt x="0" y="14563"/>
                  </a:lnTo>
                  <a:lnTo>
                    <a:pt x="0" y="14644"/>
                  </a:lnTo>
                  <a:lnTo>
                    <a:pt x="41" y="14725"/>
                  </a:lnTo>
                  <a:lnTo>
                    <a:pt x="122" y="14807"/>
                  </a:lnTo>
                  <a:lnTo>
                    <a:pt x="2807" y="14807"/>
                  </a:lnTo>
                  <a:lnTo>
                    <a:pt x="5369" y="14725"/>
                  </a:lnTo>
                  <a:lnTo>
                    <a:pt x="7973" y="14685"/>
                  </a:lnTo>
                  <a:lnTo>
                    <a:pt x="10535" y="14603"/>
                  </a:lnTo>
                  <a:lnTo>
                    <a:pt x="13505" y="14481"/>
                  </a:lnTo>
                  <a:lnTo>
                    <a:pt x="13627" y="14441"/>
                  </a:lnTo>
                  <a:lnTo>
                    <a:pt x="13708" y="14359"/>
                  </a:lnTo>
                  <a:lnTo>
                    <a:pt x="13911" y="13627"/>
                  </a:lnTo>
                  <a:lnTo>
                    <a:pt x="14359" y="11878"/>
                  </a:lnTo>
                  <a:lnTo>
                    <a:pt x="14603" y="11024"/>
                  </a:lnTo>
                  <a:lnTo>
                    <a:pt x="14847" y="10170"/>
                  </a:lnTo>
                  <a:lnTo>
                    <a:pt x="15457" y="10414"/>
                  </a:lnTo>
                  <a:lnTo>
                    <a:pt x="15783" y="10576"/>
                  </a:lnTo>
                  <a:lnTo>
                    <a:pt x="16149" y="10698"/>
                  </a:lnTo>
                  <a:lnTo>
                    <a:pt x="16433" y="10698"/>
                  </a:lnTo>
                  <a:lnTo>
                    <a:pt x="16555" y="10617"/>
                  </a:lnTo>
                  <a:lnTo>
                    <a:pt x="16718" y="10536"/>
                  </a:lnTo>
                  <a:lnTo>
                    <a:pt x="16962" y="10292"/>
                  </a:lnTo>
                  <a:lnTo>
                    <a:pt x="17165" y="10088"/>
                  </a:lnTo>
                  <a:lnTo>
                    <a:pt x="17776" y="9437"/>
                  </a:lnTo>
                  <a:lnTo>
                    <a:pt x="18345" y="8787"/>
                  </a:lnTo>
                  <a:lnTo>
                    <a:pt x="18874" y="8095"/>
                  </a:lnTo>
                  <a:lnTo>
                    <a:pt x="19362" y="7363"/>
                  </a:lnTo>
                  <a:lnTo>
                    <a:pt x="19403" y="7241"/>
                  </a:lnTo>
                  <a:lnTo>
                    <a:pt x="19321" y="7119"/>
                  </a:lnTo>
                  <a:lnTo>
                    <a:pt x="14440" y="2197"/>
                  </a:lnTo>
                  <a:lnTo>
                    <a:pt x="13952" y="1709"/>
                  </a:lnTo>
                  <a:lnTo>
                    <a:pt x="13423" y="1180"/>
                  </a:lnTo>
                  <a:lnTo>
                    <a:pt x="12854" y="733"/>
                  </a:lnTo>
                  <a:lnTo>
                    <a:pt x="12528" y="529"/>
                  </a:lnTo>
                  <a:lnTo>
                    <a:pt x="12203" y="367"/>
                  </a:lnTo>
                  <a:lnTo>
                    <a:pt x="11837" y="245"/>
                  </a:lnTo>
                  <a:lnTo>
                    <a:pt x="11471" y="123"/>
                  </a:lnTo>
                  <a:lnTo>
                    <a:pt x="11105" y="82"/>
                  </a:lnTo>
                  <a:lnTo>
                    <a:pt x="10698" y="41"/>
                  </a:lnTo>
                  <a:lnTo>
                    <a:pt x="99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315"/>
            <p:cNvSpPr/>
            <p:nvPr/>
          </p:nvSpPr>
          <p:spPr>
            <a:xfrm>
              <a:off x="3099332" y="1846884"/>
              <a:ext cx="2414028" cy="2473605"/>
            </a:xfrm>
            <a:custGeom>
              <a:rect b="b" l="l" r="r" t="t"/>
              <a:pathLst>
                <a:path extrusionOk="0" h="54059" w="52757">
                  <a:moveTo>
                    <a:pt x="49584" y="0"/>
                  </a:moveTo>
                  <a:lnTo>
                    <a:pt x="44418" y="82"/>
                  </a:lnTo>
                  <a:lnTo>
                    <a:pt x="39253" y="163"/>
                  </a:lnTo>
                  <a:lnTo>
                    <a:pt x="34087" y="285"/>
                  </a:lnTo>
                  <a:lnTo>
                    <a:pt x="28921" y="448"/>
                  </a:lnTo>
                  <a:lnTo>
                    <a:pt x="23755" y="651"/>
                  </a:lnTo>
                  <a:lnTo>
                    <a:pt x="18589" y="895"/>
                  </a:lnTo>
                  <a:lnTo>
                    <a:pt x="13423" y="1180"/>
                  </a:lnTo>
                  <a:lnTo>
                    <a:pt x="8257" y="1505"/>
                  </a:lnTo>
                  <a:lnTo>
                    <a:pt x="7810" y="2278"/>
                  </a:lnTo>
                  <a:lnTo>
                    <a:pt x="7484" y="3132"/>
                  </a:lnTo>
                  <a:lnTo>
                    <a:pt x="7322" y="3539"/>
                  </a:lnTo>
                  <a:lnTo>
                    <a:pt x="7200" y="3986"/>
                  </a:lnTo>
                  <a:lnTo>
                    <a:pt x="7118" y="4434"/>
                  </a:lnTo>
                  <a:lnTo>
                    <a:pt x="7037" y="4881"/>
                  </a:lnTo>
                  <a:lnTo>
                    <a:pt x="6915" y="6305"/>
                  </a:lnTo>
                  <a:lnTo>
                    <a:pt x="6793" y="7688"/>
                  </a:lnTo>
                  <a:lnTo>
                    <a:pt x="6590" y="10535"/>
                  </a:lnTo>
                  <a:lnTo>
                    <a:pt x="6427" y="13342"/>
                  </a:lnTo>
                  <a:lnTo>
                    <a:pt x="6264" y="16189"/>
                  </a:lnTo>
                  <a:lnTo>
                    <a:pt x="6101" y="17938"/>
                  </a:lnTo>
                  <a:lnTo>
                    <a:pt x="6020" y="18793"/>
                  </a:lnTo>
                  <a:lnTo>
                    <a:pt x="5857" y="19687"/>
                  </a:lnTo>
                  <a:lnTo>
                    <a:pt x="5695" y="20542"/>
                  </a:lnTo>
                  <a:lnTo>
                    <a:pt x="5491" y="21396"/>
                  </a:lnTo>
                  <a:lnTo>
                    <a:pt x="5247" y="22250"/>
                  </a:lnTo>
                  <a:lnTo>
                    <a:pt x="4963" y="23064"/>
                  </a:lnTo>
                  <a:lnTo>
                    <a:pt x="4678" y="23877"/>
                  </a:lnTo>
                  <a:lnTo>
                    <a:pt x="4312" y="24650"/>
                  </a:lnTo>
                  <a:lnTo>
                    <a:pt x="3905" y="25423"/>
                  </a:lnTo>
                  <a:lnTo>
                    <a:pt x="3458" y="26155"/>
                  </a:lnTo>
                  <a:lnTo>
                    <a:pt x="2969" y="26846"/>
                  </a:lnTo>
                  <a:lnTo>
                    <a:pt x="2441" y="27457"/>
                  </a:lnTo>
                  <a:lnTo>
                    <a:pt x="1830" y="28067"/>
                  </a:lnTo>
                  <a:lnTo>
                    <a:pt x="1180" y="28636"/>
                  </a:lnTo>
                  <a:lnTo>
                    <a:pt x="895" y="28840"/>
                  </a:lnTo>
                  <a:lnTo>
                    <a:pt x="651" y="29124"/>
                  </a:lnTo>
                  <a:lnTo>
                    <a:pt x="407" y="29368"/>
                  </a:lnTo>
                  <a:lnTo>
                    <a:pt x="203" y="29653"/>
                  </a:lnTo>
                  <a:lnTo>
                    <a:pt x="41" y="29978"/>
                  </a:lnTo>
                  <a:lnTo>
                    <a:pt x="0" y="30263"/>
                  </a:lnTo>
                  <a:lnTo>
                    <a:pt x="0" y="30385"/>
                  </a:lnTo>
                  <a:lnTo>
                    <a:pt x="41" y="30548"/>
                  </a:lnTo>
                  <a:lnTo>
                    <a:pt x="81" y="30670"/>
                  </a:lnTo>
                  <a:lnTo>
                    <a:pt x="163" y="30792"/>
                  </a:lnTo>
                  <a:lnTo>
                    <a:pt x="285" y="30914"/>
                  </a:lnTo>
                  <a:lnTo>
                    <a:pt x="407" y="30995"/>
                  </a:lnTo>
                  <a:lnTo>
                    <a:pt x="732" y="31077"/>
                  </a:lnTo>
                  <a:lnTo>
                    <a:pt x="1058" y="31117"/>
                  </a:lnTo>
                  <a:lnTo>
                    <a:pt x="1342" y="31117"/>
                  </a:lnTo>
                  <a:lnTo>
                    <a:pt x="2400" y="31077"/>
                  </a:lnTo>
                  <a:lnTo>
                    <a:pt x="3458" y="31036"/>
                  </a:lnTo>
                  <a:lnTo>
                    <a:pt x="4515" y="30914"/>
                  </a:lnTo>
                  <a:lnTo>
                    <a:pt x="5532" y="30751"/>
                  </a:lnTo>
                  <a:lnTo>
                    <a:pt x="5532" y="31524"/>
                  </a:lnTo>
                  <a:lnTo>
                    <a:pt x="5532" y="33233"/>
                  </a:lnTo>
                  <a:lnTo>
                    <a:pt x="5451" y="36161"/>
                  </a:lnTo>
                  <a:lnTo>
                    <a:pt x="5491" y="36893"/>
                  </a:lnTo>
                  <a:lnTo>
                    <a:pt x="5573" y="37626"/>
                  </a:lnTo>
                  <a:lnTo>
                    <a:pt x="5695" y="38317"/>
                  </a:lnTo>
                  <a:lnTo>
                    <a:pt x="5939" y="39049"/>
                  </a:lnTo>
                  <a:lnTo>
                    <a:pt x="6223" y="39700"/>
                  </a:lnTo>
                  <a:lnTo>
                    <a:pt x="6590" y="40351"/>
                  </a:lnTo>
                  <a:lnTo>
                    <a:pt x="6996" y="40961"/>
                  </a:lnTo>
                  <a:lnTo>
                    <a:pt x="7484" y="41530"/>
                  </a:lnTo>
                  <a:lnTo>
                    <a:pt x="8135" y="42100"/>
                  </a:lnTo>
                  <a:lnTo>
                    <a:pt x="8827" y="42629"/>
                  </a:lnTo>
                  <a:lnTo>
                    <a:pt x="9559" y="43076"/>
                  </a:lnTo>
                  <a:lnTo>
                    <a:pt x="10332" y="43483"/>
                  </a:lnTo>
                  <a:lnTo>
                    <a:pt x="11105" y="43768"/>
                  </a:lnTo>
                  <a:lnTo>
                    <a:pt x="11959" y="44052"/>
                  </a:lnTo>
                  <a:lnTo>
                    <a:pt x="12813" y="44256"/>
                  </a:lnTo>
                  <a:lnTo>
                    <a:pt x="13667" y="44418"/>
                  </a:lnTo>
                  <a:lnTo>
                    <a:pt x="14521" y="44500"/>
                  </a:lnTo>
                  <a:lnTo>
                    <a:pt x="15376" y="44581"/>
                  </a:lnTo>
                  <a:lnTo>
                    <a:pt x="16230" y="44622"/>
                  </a:lnTo>
                  <a:lnTo>
                    <a:pt x="17125" y="44622"/>
                  </a:lnTo>
                  <a:lnTo>
                    <a:pt x="18833" y="44540"/>
                  </a:lnTo>
                  <a:lnTo>
                    <a:pt x="20582" y="44418"/>
                  </a:lnTo>
                  <a:lnTo>
                    <a:pt x="20582" y="44418"/>
                  </a:lnTo>
                  <a:lnTo>
                    <a:pt x="20501" y="44459"/>
                  </a:lnTo>
                  <a:lnTo>
                    <a:pt x="20460" y="44540"/>
                  </a:lnTo>
                  <a:lnTo>
                    <a:pt x="20379" y="44825"/>
                  </a:lnTo>
                  <a:lnTo>
                    <a:pt x="20297" y="45273"/>
                  </a:lnTo>
                  <a:lnTo>
                    <a:pt x="20257" y="45842"/>
                  </a:lnTo>
                  <a:lnTo>
                    <a:pt x="20216" y="47306"/>
                  </a:lnTo>
                  <a:lnTo>
                    <a:pt x="20216" y="49015"/>
                  </a:lnTo>
                  <a:lnTo>
                    <a:pt x="20297" y="52269"/>
                  </a:lnTo>
                  <a:lnTo>
                    <a:pt x="20379" y="54059"/>
                  </a:lnTo>
                  <a:lnTo>
                    <a:pt x="48079" y="52920"/>
                  </a:lnTo>
                  <a:lnTo>
                    <a:pt x="47998" y="51252"/>
                  </a:lnTo>
                  <a:lnTo>
                    <a:pt x="47998" y="49584"/>
                  </a:lnTo>
                  <a:lnTo>
                    <a:pt x="47998" y="47917"/>
                  </a:lnTo>
                  <a:lnTo>
                    <a:pt x="48039" y="46249"/>
                  </a:lnTo>
                  <a:lnTo>
                    <a:pt x="48079" y="44540"/>
                  </a:lnTo>
                  <a:lnTo>
                    <a:pt x="48161" y="42873"/>
                  </a:lnTo>
                  <a:lnTo>
                    <a:pt x="48283" y="41205"/>
                  </a:lnTo>
                  <a:lnTo>
                    <a:pt x="48445" y="39537"/>
                  </a:lnTo>
                  <a:lnTo>
                    <a:pt x="48730" y="36243"/>
                  </a:lnTo>
                  <a:lnTo>
                    <a:pt x="48893" y="34575"/>
                  </a:lnTo>
                  <a:lnTo>
                    <a:pt x="49137" y="32866"/>
                  </a:lnTo>
                  <a:lnTo>
                    <a:pt x="49381" y="31199"/>
                  </a:lnTo>
                  <a:lnTo>
                    <a:pt x="49666" y="29531"/>
                  </a:lnTo>
                  <a:lnTo>
                    <a:pt x="50072" y="27904"/>
                  </a:lnTo>
                  <a:lnTo>
                    <a:pt x="50276" y="27090"/>
                  </a:lnTo>
                  <a:lnTo>
                    <a:pt x="50520" y="26318"/>
                  </a:lnTo>
                  <a:lnTo>
                    <a:pt x="50967" y="24935"/>
                  </a:lnTo>
                  <a:lnTo>
                    <a:pt x="51374" y="23592"/>
                  </a:lnTo>
                  <a:lnTo>
                    <a:pt x="51740" y="22250"/>
                  </a:lnTo>
                  <a:lnTo>
                    <a:pt x="52066" y="20908"/>
                  </a:lnTo>
                  <a:lnTo>
                    <a:pt x="52350" y="19525"/>
                  </a:lnTo>
                  <a:lnTo>
                    <a:pt x="52554" y="18142"/>
                  </a:lnTo>
                  <a:lnTo>
                    <a:pt x="52676" y="16718"/>
                  </a:lnTo>
                  <a:lnTo>
                    <a:pt x="52757" y="15254"/>
                  </a:lnTo>
                  <a:lnTo>
                    <a:pt x="52716" y="13749"/>
                  </a:lnTo>
                  <a:lnTo>
                    <a:pt x="52676" y="12203"/>
                  </a:lnTo>
                  <a:lnTo>
                    <a:pt x="52554" y="10739"/>
                  </a:lnTo>
                  <a:lnTo>
                    <a:pt x="52350" y="9234"/>
                  </a:lnTo>
                  <a:lnTo>
                    <a:pt x="52106" y="7729"/>
                  </a:lnTo>
                  <a:lnTo>
                    <a:pt x="51781" y="6264"/>
                  </a:lnTo>
                  <a:lnTo>
                    <a:pt x="51415" y="4800"/>
                  </a:lnTo>
                  <a:lnTo>
                    <a:pt x="51008" y="3336"/>
                  </a:lnTo>
                  <a:lnTo>
                    <a:pt x="50683" y="2481"/>
                  </a:lnTo>
                  <a:lnTo>
                    <a:pt x="50357" y="1627"/>
                  </a:lnTo>
                  <a:lnTo>
                    <a:pt x="49991" y="814"/>
                  </a:lnTo>
                  <a:lnTo>
                    <a:pt x="495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315"/>
            <p:cNvSpPr/>
            <p:nvPr/>
          </p:nvSpPr>
          <p:spPr>
            <a:xfrm>
              <a:off x="3089997" y="1837549"/>
              <a:ext cx="2430821" cy="2492274"/>
            </a:xfrm>
            <a:custGeom>
              <a:rect b="b" l="l" r="r" t="t"/>
              <a:pathLst>
                <a:path extrusionOk="0" h="54467" w="53124">
                  <a:moveTo>
                    <a:pt x="49667" y="410"/>
                  </a:moveTo>
                  <a:lnTo>
                    <a:pt x="49910" y="896"/>
                  </a:lnTo>
                  <a:lnTo>
                    <a:pt x="50195" y="1465"/>
                  </a:lnTo>
                  <a:lnTo>
                    <a:pt x="50480" y="2075"/>
                  </a:lnTo>
                  <a:lnTo>
                    <a:pt x="50683" y="2685"/>
                  </a:lnTo>
                  <a:lnTo>
                    <a:pt x="51090" y="3906"/>
                  </a:lnTo>
                  <a:lnTo>
                    <a:pt x="51456" y="5167"/>
                  </a:lnTo>
                  <a:lnTo>
                    <a:pt x="51781" y="6468"/>
                  </a:lnTo>
                  <a:lnTo>
                    <a:pt x="52066" y="7770"/>
                  </a:lnTo>
                  <a:lnTo>
                    <a:pt x="52310" y="9112"/>
                  </a:lnTo>
                  <a:lnTo>
                    <a:pt x="52473" y="10455"/>
                  </a:lnTo>
                  <a:lnTo>
                    <a:pt x="52636" y="11756"/>
                  </a:lnTo>
                  <a:lnTo>
                    <a:pt x="52717" y="13058"/>
                  </a:lnTo>
                  <a:lnTo>
                    <a:pt x="52758" y="14359"/>
                  </a:lnTo>
                  <a:lnTo>
                    <a:pt x="52758" y="15661"/>
                  </a:lnTo>
                  <a:lnTo>
                    <a:pt x="52676" y="16963"/>
                  </a:lnTo>
                  <a:lnTo>
                    <a:pt x="52554" y="18264"/>
                  </a:lnTo>
                  <a:lnTo>
                    <a:pt x="52392" y="19566"/>
                  </a:lnTo>
                  <a:lnTo>
                    <a:pt x="52147" y="20868"/>
                  </a:lnTo>
                  <a:lnTo>
                    <a:pt x="51863" y="22088"/>
                  </a:lnTo>
                  <a:lnTo>
                    <a:pt x="51537" y="23308"/>
                  </a:lnTo>
                  <a:lnTo>
                    <a:pt x="51171" y="24488"/>
                  </a:lnTo>
                  <a:lnTo>
                    <a:pt x="50805" y="25667"/>
                  </a:lnTo>
                  <a:lnTo>
                    <a:pt x="50439" y="26888"/>
                  </a:lnTo>
                  <a:lnTo>
                    <a:pt x="50073" y="28067"/>
                  </a:lnTo>
                  <a:lnTo>
                    <a:pt x="49788" y="29288"/>
                  </a:lnTo>
                  <a:lnTo>
                    <a:pt x="49544" y="30508"/>
                  </a:lnTo>
                  <a:lnTo>
                    <a:pt x="49300" y="31769"/>
                  </a:lnTo>
                  <a:lnTo>
                    <a:pt x="49137" y="33030"/>
                  </a:lnTo>
                  <a:lnTo>
                    <a:pt x="48812" y="35552"/>
                  </a:lnTo>
                  <a:lnTo>
                    <a:pt x="48568" y="38074"/>
                  </a:lnTo>
                  <a:lnTo>
                    <a:pt x="48365" y="40596"/>
                  </a:lnTo>
                  <a:lnTo>
                    <a:pt x="48161" y="43402"/>
                  </a:lnTo>
                  <a:lnTo>
                    <a:pt x="48039" y="46168"/>
                  </a:lnTo>
                  <a:lnTo>
                    <a:pt x="47999" y="48934"/>
                  </a:lnTo>
                  <a:lnTo>
                    <a:pt x="48039" y="51741"/>
                  </a:lnTo>
                  <a:lnTo>
                    <a:pt x="48074" y="52929"/>
                  </a:lnTo>
                  <a:lnTo>
                    <a:pt x="48074" y="52929"/>
                  </a:lnTo>
                  <a:lnTo>
                    <a:pt x="37504" y="53368"/>
                  </a:lnTo>
                  <a:lnTo>
                    <a:pt x="26684" y="53815"/>
                  </a:lnTo>
                  <a:lnTo>
                    <a:pt x="20778" y="54052"/>
                  </a:lnTo>
                  <a:lnTo>
                    <a:pt x="20778" y="54052"/>
                  </a:lnTo>
                  <a:lnTo>
                    <a:pt x="20623" y="50073"/>
                  </a:lnTo>
                  <a:lnTo>
                    <a:pt x="20583" y="47999"/>
                  </a:lnTo>
                  <a:lnTo>
                    <a:pt x="20583" y="46941"/>
                  </a:lnTo>
                  <a:lnTo>
                    <a:pt x="20664" y="45924"/>
                  </a:lnTo>
                  <a:lnTo>
                    <a:pt x="20705" y="45517"/>
                  </a:lnTo>
                  <a:lnTo>
                    <a:pt x="20745" y="45111"/>
                  </a:lnTo>
                  <a:lnTo>
                    <a:pt x="20827" y="44826"/>
                  </a:lnTo>
                  <a:lnTo>
                    <a:pt x="20827" y="44785"/>
                  </a:lnTo>
                  <a:lnTo>
                    <a:pt x="20868" y="44785"/>
                  </a:lnTo>
                  <a:lnTo>
                    <a:pt x="20908" y="44744"/>
                  </a:lnTo>
                  <a:lnTo>
                    <a:pt x="20949" y="44663"/>
                  </a:lnTo>
                  <a:lnTo>
                    <a:pt x="20949" y="44582"/>
                  </a:lnTo>
                  <a:lnTo>
                    <a:pt x="20949" y="44541"/>
                  </a:lnTo>
                  <a:lnTo>
                    <a:pt x="20908" y="44460"/>
                  </a:lnTo>
                  <a:lnTo>
                    <a:pt x="20868" y="44419"/>
                  </a:lnTo>
                  <a:lnTo>
                    <a:pt x="20786" y="44419"/>
                  </a:lnTo>
                  <a:lnTo>
                    <a:pt x="18874" y="44541"/>
                  </a:lnTo>
                  <a:lnTo>
                    <a:pt x="17939" y="44582"/>
                  </a:lnTo>
                  <a:lnTo>
                    <a:pt x="17003" y="44622"/>
                  </a:lnTo>
                  <a:lnTo>
                    <a:pt x="16027" y="44622"/>
                  </a:lnTo>
                  <a:lnTo>
                    <a:pt x="15092" y="44541"/>
                  </a:lnTo>
                  <a:lnTo>
                    <a:pt x="14156" y="44460"/>
                  </a:lnTo>
                  <a:lnTo>
                    <a:pt x="13220" y="44297"/>
                  </a:lnTo>
                  <a:lnTo>
                    <a:pt x="12407" y="44134"/>
                  </a:lnTo>
                  <a:lnTo>
                    <a:pt x="11634" y="43890"/>
                  </a:lnTo>
                  <a:lnTo>
                    <a:pt x="10861" y="43606"/>
                  </a:lnTo>
                  <a:lnTo>
                    <a:pt x="10129" y="43280"/>
                  </a:lnTo>
                  <a:lnTo>
                    <a:pt x="9438" y="42873"/>
                  </a:lnTo>
                  <a:lnTo>
                    <a:pt x="8746" y="42385"/>
                  </a:lnTo>
                  <a:lnTo>
                    <a:pt x="8136" y="41856"/>
                  </a:lnTo>
                  <a:lnTo>
                    <a:pt x="7566" y="41287"/>
                  </a:lnTo>
                  <a:lnTo>
                    <a:pt x="7322" y="40962"/>
                  </a:lnTo>
                  <a:lnTo>
                    <a:pt x="7078" y="40636"/>
                  </a:lnTo>
                  <a:lnTo>
                    <a:pt x="6672" y="39904"/>
                  </a:lnTo>
                  <a:lnTo>
                    <a:pt x="6346" y="39172"/>
                  </a:lnTo>
                  <a:lnTo>
                    <a:pt x="6061" y="38399"/>
                  </a:lnTo>
                  <a:lnTo>
                    <a:pt x="5980" y="37830"/>
                  </a:lnTo>
                  <a:lnTo>
                    <a:pt x="5899" y="37219"/>
                  </a:lnTo>
                  <a:lnTo>
                    <a:pt x="5858" y="36650"/>
                  </a:lnTo>
                  <a:lnTo>
                    <a:pt x="5858" y="36040"/>
                  </a:lnTo>
                  <a:lnTo>
                    <a:pt x="5939" y="32379"/>
                  </a:lnTo>
                  <a:lnTo>
                    <a:pt x="5939" y="31728"/>
                  </a:lnTo>
                  <a:lnTo>
                    <a:pt x="5939" y="31077"/>
                  </a:lnTo>
                  <a:lnTo>
                    <a:pt x="5939" y="30955"/>
                  </a:lnTo>
                  <a:lnTo>
                    <a:pt x="5899" y="30833"/>
                  </a:lnTo>
                  <a:lnTo>
                    <a:pt x="5817" y="30793"/>
                  </a:lnTo>
                  <a:lnTo>
                    <a:pt x="5451" y="30793"/>
                  </a:lnTo>
                  <a:lnTo>
                    <a:pt x="5207" y="30833"/>
                  </a:lnTo>
                  <a:lnTo>
                    <a:pt x="4719" y="30915"/>
                  </a:lnTo>
                  <a:lnTo>
                    <a:pt x="3702" y="31037"/>
                  </a:lnTo>
                  <a:lnTo>
                    <a:pt x="2726" y="31077"/>
                  </a:lnTo>
                  <a:lnTo>
                    <a:pt x="1790" y="31118"/>
                  </a:lnTo>
                  <a:lnTo>
                    <a:pt x="977" y="31118"/>
                  </a:lnTo>
                  <a:lnTo>
                    <a:pt x="814" y="31037"/>
                  </a:lnTo>
                  <a:lnTo>
                    <a:pt x="611" y="30955"/>
                  </a:lnTo>
                  <a:lnTo>
                    <a:pt x="489" y="30833"/>
                  </a:lnTo>
                  <a:lnTo>
                    <a:pt x="407" y="30671"/>
                  </a:lnTo>
                  <a:lnTo>
                    <a:pt x="367" y="30467"/>
                  </a:lnTo>
                  <a:lnTo>
                    <a:pt x="407" y="30304"/>
                  </a:lnTo>
                  <a:lnTo>
                    <a:pt x="448" y="30142"/>
                  </a:lnTo>
                  <a:lnTo>
                    <a:pt x="529" y="29979"/>
                  </a:lnTo>
                  <a:lnTo>
                    <a:pt x="774" y="29654"/>
                  </a:lnTo>
                  <a:lnTo>
                    <a:pt x="1018" y="29410"/>
                  </a:lnTo>
                  <a:lnTo>
                    <a:pt x="1262" y="29166"/>
                  </a:lnTo>
                  <a:lnTo>
                    <a:pt x="1546" y="28921"/>
                  </a:lnTo>
                  <a:lnTo>
                    <a:pt x="2116" y="28474"/>
                  </a:lnTo>
                  <a:lnTo>
                    <a:pt x="2645" y="27945"/>
                  </a:lnTo>
                  <a:lnTo>
                    <a:pt x="3133" y="27416"/>
                  </a:lnTo>
                  <a:lnTo>
                    <a:pt x="3580" y="26847"/>
                  </a:lnTo>
                  <a:lnTo>
                    <a:pt x="3987" y="26237"/>
                  </a:lnTo>
                  <a:lnTo>
                    <a:pt x="4353" y="25627"/>
                  </a:lnTo>
                  <a:lnTo>
                    <a:pt x="4678" y="24976"/>
                  </a:lnTo>
                  <a:lnTo>
                    <a:pt x="5004" y="24325"/>
                  </a:lnTo>
                  <a:lnTo>
                    <a:pt x="5248" y="23674"/>
                  </a:lnTo>
                  <a:lnTo>
                    <a:pt x="5492" y="22983"/>
                  </a:lnTo>
                  <a:lnTo>
                    <a:pt x="5736" y="22251"/>
                  </a:lnTo>
                  <a:lnTo>
                    <a:pt x="5899" y="21559"/>
                  </a:lnTo>
                  <a:lnTo>
                    <a:pt x="6061" y="20868"/>
                  </a:lnTo>
                  <a:lnTo>
                    <a:pt x="6346" y="19403"/>
                  </a:lnTo>
                  <a:lnTo>
                    <a:pt x="6550" y="17980"/>
                  </a:lnTo>
                  <a:lnTo>
                    <a:pt x="6712" y="16190"/>
                  </a:lnTo>
                  <a:lnTo>
                    <a:pt x="6794" y="14400"/>
                  </a:lnTo>
                  <a:lnTo>
                    <a:pt x="6997" y="10780"/>
                  </a:lnTo>
                  <a:lnTo>
                    <a:pt x="7119" y="8868"/>
                  </a:lnTo>
                  <a:lnTo>
                    <a:pt x="7282" y="6916"/>
                  </a:lnTo>
                  <a:lnTo>
                    <a:pt x="7363" y="6021"/>
                  </a:lnTo>
                  <a:lnTo>
                    <a:pt x="7444" y="5126"/>
                  </a:lnTo>
                  <a:lnTo>
                    <a:pt x="7607" y="4231"/>
                  </a:lnTo>
                  <a:lnTo>
                    <a:pt x="7729" y="3784"/>
                  </a:lnTo>
                  <a:lnTo>
                    <a:pt x="7892" y="3336"/>
                  </a:lnTo>
                  <a:lnTo>
                    <a:pt x="8217" y="2563"/>
                  </a:lnTo>
                  <a:lnTo>
                    <a:pt x="8600" y="1903"/>
                  </a:lnTo>
                  <a:lnTo>
                    <a:pt x="8600" y="1903"/>
                  </a:lnTo>
                  <a:lnTo>
                    <a:pt x="12488" y="1628"/>
                  </a:lnTo>
                  <a:lnTo>
                    <a:pt x="16515" y="1424"/>
                  </a:lnTo>
                  <a:lnTo>
                    <a:pt x="20542" y="1221"/>
                  </a:lnTo>
                  <a:lnTo>
                    <a:pt x="24569" y="1018"/>
                  </a:lnTo>
                  <a:lnTo>
                    <a:pt x="32623" y="733"/>
                  </a:lnTo>
                  <a:lnTo>
                    <a:pt x="40717" y="570"/>
                  </a:lnTo>
                  <a:lnTo>
                    <a:pt x="49667" y="410"/>
                  </a:lnTo>
                  <a:close/>
                  <a:moveTo>
                    <a:pt x="49788" y="1"/>
                  </a:moveTo>
                  <a:lnTo>
                    <a:pt x="41287" y="123"/>
                  </a:lnTo>
                  <a:lnTo>
                    <a:pt x="32826" y="326"/>
                  </a:lnTo>
                  <a:lnTo>
                    <a:pt x="28596" y="489"/>
                  </a:lnTo>
                  <a:lnTo>
                    <a:pt x="24366" y="652"/>
                  </a:lnTo>
                  <a:lnTo>
                    <a:pt x="20095" y="814"/>
                  </a:lnTo>
                  <a:lnTo>
                    <a:pt x="15864" y="1058"/>
                  </a:lnTo>
                  <a:lnTo>
                    <a:pt x="11634" y="1302"/>
                  </a:lnTo>
                  <a:lnTo>
                    <a:pt x="9560" y="1424"/>
                  </a:lnTo>
                  <a:lnTo>
                    <a:pt x="9031" y="1465"/>
                  </a:lnTo>
                  <a:lnTo>
                    <a:pt x="8746" y="1465"/>
                  </a:lnTo>
                  <a:lnTo>
                    <a:pt x="8461" y="1506"/>
                  </a:lnTo>
                  <a:lnTo>
                    <a:pt x="8339" y="1587"/>
                  </a:lnTo>
                  <a:lnTo>
                    <a:pt x="8217" y="1750"/>
                  </a:lnTo>
                  <a:lnTo>
                    <a:pt x="8014" y="2075"/>
                  </a:lnTo>
                  <a:lnTo>
                    <a:pt x="7810" y="2482"/>
                  </a:lnTo>
                  <a:lnTo>
                    <a:pt x="7648" y="2889"/>
                  </a:lnTo>
                  <a:lnTo>
                    <a:pt x="7322" y="3743"/>
                  </a:lnTo>
                  <a:lnTo>
                    <a:pt x="7119" y="4597"/>
                  </a:lnTo>
                  <a:lnTo>
                    <a:pt x="6997" y="5492"/>
                  </a:lnTo>
                  <a:lnTo>
                    <a:pt x="6794" y="7607"/>
                  </a:lnTo>
                  <a:lnTo>
                    <a:pt x="6672" y="9722"/>
                  </a:lnTo>
                  <a:lnTo>
                    <a:pt x="6468" y="13709"/>
                  </a:lnTo>
                  <a:lnTo>
                    <a:pt x="6346" y="15702"/>
                  </a:lnTo>
                  <a:lnTo>
                    <a:pt x="6183" y="17654"/>
                  </a:lnTo>
                  <a:lnTo>
                    <a:pt x="5980" y="19281"/>
                  </a:lnTo>
                  <a:lnTo>
                    <a:pt x="5817" y="20054"/>
                  </a:lnTo>
                  <a:lnTo>
                    <a:pt x="5655" y="20868"/>
                  </a:lnTo>
                  <a:lnTo>
                    <a:pt x="5492" y="21640"/>
                  </a:lnTo>
                  <a:lnTo>
                    <a:pt x="5248" y="22413"/>
                  </a:lnTo>
                  <a:lnTo>
                    <a:pt x="5004" y="23186"/>
                  </a:lnTo>
                  <a:lnTo>
                    <a:pt x="4719" y="23918"/>
                  </a:lnTo>
                  <a:lnTo>
                    <a:pt x="4394" y="24651"/>
                  </a:lnTo>
                  <a:lnTo>
                    <a:pt x="4068" y="25342"/>
                  </a:lnTo>
                  <a:lnTo>
                    <a:pt x="3662" y="25993"/>
                  </a:lnTo>
                  <a:lnTo>
                    <a:pt x="3214" y="26644"/>
                  </a:lnTo>
                  <a:lnTo>
                    <a:pt x="2726" y="27254"/>
                  </a:lnTo>
                  <a:lnTo>
                    <a:pt x="2197" y="27864"/>
                  </a:lnTo>
                  <a:lnTo>
                    <a:pt x="1587" y="28393"/>
                  </a:lnTo>
                  <a:lnTo>
                    <a:pt x="977" y="28881"/>
                  </a:lnTo>
                  <a:lnTo>
                    <a:pt x="774" y="29125"/>
                  </a:lnTo>
                  <a:lnTo>
                    <a:pt x="529" y="29369"/>
                  </a:lnTo>
                  <a:lnTo>
                    <a:pt x="285" y="29654"/>
                  </a:lnTo>
                  <a:lnTo>
                    <a:pt x="123" y="29938"/>
                  </a:lnTo>
                  <a:lnTo>
                    <a:pt x="1" y="30264"/>
                  </a:lnTo>
                  <a:lnTo>
                    <a:pt x="1" y="30427"/>
                  </a:lnTo>
                  <a:lnTo>
                    <a:pt x="1" y="30589"/>
                  </a:lnTo>
                  <a:lnTo>
                    <a:pt x="1" y="30752"/>
                  </a:lnTo>
                  <a:lnTo>
                    <a:pt x="82" y="30915"/>
                  </a:lnTo>
                  <a:lnTo>
                    <a:pt x="163" y="31037"/>
                  </a:lnTo>
                  <a:lnTo>
                    <a:pt x="285" y="31199"/>
                  </a:lnTo>
                  <a:lnTo>
                    <a:pt x="448" y="31321"/>
                  </a:lnTo>
                  <a:lnTo>
                    <a:pt x="611" y="31403"/>
                  </a:lnTo>
                  <a:lnTo>
                    <a:pt x="814" y="31484"/>
                  </a:lnTo>
                  <a:lnTo>
                    <a:pt x="977" y="31484"/>
                  </a:lnTo>
                  <a:lnTo>
                    <a:pt x="1384" y="31525"/>
                  </a:lnTo>
                  <a:lnTo>
                    <a:pt x="1790" y="31525"/>
                  </a:lnTo>
                  <a:lnTo>
                    <a:pt x="2807" y="31484"/>
                  </a:lnTo>
                  <a:lnTo>
                    <a:pt x="3824" y="31403"/>
                  </a:lnTo>
                  <a:lnTo>
                    <a:pt x="4800" y="31321"/>
                  </a:lnTo>
                  <a:lnTo>
                    <a:pt x="5565" y="31199"/>
                  </a:lnTo>
                  <a:lnTo>
                    <a:pt x="5565" y="31199"/>
                  </a:lnTo>
                  <a:lnTo>
                    <a:pt x="5573" y="31240"/>
                  </a:lnTo>
                  <a:lnTo>
                    <a:pt x="5573" y="31850"/>
                  </a:lnTo>
                  <a:lnTo>
                    <a:pt x="5533" y="33640"/>
                  </a:lnTo>
                  <a:lnTo>
                    <a:pt x="5492" y="35186"/>
                  </a:lnTo>
                  <a:lnTo>
                    <a:pt x="5451" y="36731"/>
                  </a:lnTo>
                  <a:lnTo>
                    <a:pt x="5492" y="37504"/>
                  </a:lnTo>
                  <a:lnTo>
                    <a:pt x="5614" y="38236"/>
                  </a:lnTo>
                  <a:lnTo>
                    <a:pt x="5817" y="38928"/>
                  </a:lnTo>
                  <a:lnTo>
                    <a:pt x="6061" y="39619"/>
                  </a:lnTo>
                  <a:lnTo>
                    <a:pt x="6387" y="40270"/>
                  </a:lnTo>
                  <a:lnTo>
                    <a:pt x="6794" y="40921"/>
                  </a:lnTo>
                  <a:lnTo>
                    <a:pt x="7241" y="41490"/>
                  </a:lnTo>
                  <a:lnTo>
                    <a:pt x="7729" y="42060"/>
                  </a:lnTo>
                  <a:lnTo>
                    <a:pt x="8299" y="42548"/>
                  </a:lnTo>
                  <a:lnTo>
                    <a:pt x="8868" y="42995"/>
                  </a:lnTo>
                  <a:lnTo>
                    <a:pt x="9519" y="43362"/>
                  </a:lnTo>
                  <a:lnTo>
                    <a:pt x="10170" y="43728"/>
                  </a:lnTo>
                  <a:lnTo>
                    <a:pt x="10821" y="44012"/>
                  </a:lnTo>
                  <a:lnTo>
                    <a:pt x="11512" y="44256"/>
                  </a:lnTo>
                  <a:lnTo>
                    <a:pt x="12204" y="44500"/>
                  </a:lnTo>
                  <a:lnTo>
                    <a:pt x="12936" y="44663"/>
                  </a:lnTo>
                  <a:lnTo>
                    <a:pt x="13912" y="44826"/>
                  </a:lnTo>
                  <a:lnTo>
                    <a:pt x="14888" y="44948"/>
                  </a:lnTo>
                  <a:lnTo>
                    <a:pt x="15864" y="44989"/>
                  </a:lnTo>
                  <a:lnTo>
                    <a:pt x="16841" y="45029"/>
                  </a:lnTo>
                  <a:lnTo>
                    <a:pt x="17817" y="44989"/>
                  </a:lnTo>
                  <a:lnTo>
                    <a:pt x="18834" y="44948"/>
                  </a:lnTo>
                  <a:lnTo>
                    <a:pt x="20404" y="44850"/>
                  </a:lnTo>
                  <a:lnTo>
                    <a:pt x="20404" y="44850"/>
                  </a:lnTo>
                  <a:lnTo>
                    <a:pt x="20339" y="45111"/>
                  </a:lnTo>
                  <a:lnTo>
                    <a:pt x="20298" y="45395"/>
                  </a:lnTo>
                  <a:lnTo>
                    <a:pt x="20257" y="45924"/>
                  </a:lnTo>
                  <a:lnTo>
                    <a:pt x="20217" y="46453"/>
                  </a:lnTo>
                  <a:lnTo>
                    <a:pt x="20217" y="47551"/>
                  </a:lnTo>
                  <a:lnTo>
                    <a:pt x="20217" y="50154"/>
                  </a:lnTo>
                  <a:lnTo>
                    <a:pt x="20298" y="52758"/>
                  </a:lnTo>
                  <a:lnTo>
                    <a:pt x="20379" y="54263"/>
                  </a:lnTo>
                  <a:lnTo>
                    <a:pt x="20420" y="54344"/>
                  </a:lnTo>
                  <a:lnTo>
                    <a:pt x="20461" y="54385"/>
                  </a:lnTo>
                  <a:lnTo>
                    <a:pt x="20501" y="54425"/>
                  </a:lnTo>
                  <a:lnTo>
                    <a:pt x="20583" y="54466"/>
                  </a:lnTo>
                  <a:lnTo>
                    <a:pt x="31362" y="54019"/>
                  </a:lnTo>
                  <a:lnTo>
                    <a:pt x="42182" y="53571"/>
                  </a:lnTo>
                  <a:lnTo>
                    <a:pt x="48283" y="53327"/>
                  </a:lnTo>
                  <a:lnTo>
                    <a:pt x="48365" y="53327"/>
                  </a:lnTo>
                  <a:lnTo>
                    <a:pt x="48405" y="53286"/>
                  </a:lnTo>
                  <a:lnTo>
                    <a:pt x="48446" y="53205"/>
                  </a:lnTo>
                  <a:lnTo>
                    <a:pt x="48487" y="53124"/>
                  </a:lnTo>
                  <a:lnTo>
                    <a:pt x="48405" y="50317"/>
                  </a:lnTo>
                  <a:lnTo>
                    <a:pt x="48405" y="47510"/>
                  </a:lnTo>
                  <a:lnTo>
                    <a:pt x="48487" y="44704"/>
                  </a:lnTo>
                  <a:lnTo>
                    <a:pt x="48649" y="41897"/>
                  </a:lnTo>
                  <a:lnTo>
                    <a:pt x="48853" y="39294"/>
                  </a:lnTo>
                  <a:lnTo>
                    <a:pt x="49097" y="36691"/>
                  </a:lnTo>
                  <a:lnTo>
                    <a:pt x="49382" y="34087"/>
                  </a:lnTo>
                  <a:lnTo>
                    <a:pt x="49544" y="32826"/>
                  </a:lnTo>
                  <a:lnTo>
                    <a:pt x="49748" y="31525"/>
                  </a:lnTo>
                  <a:lnTo>
                    <a:pt x="49992" y="30304"/>
                  </a:lnTo>
                  <a:lnTo>
                    <a:pt x="50236" y="29044"/>
                  </a:lnTo>
                  <a:lnTo>
                    <a:pt x="50561" y="27823"/>
                  </a:lnTo>
                  <a:lnTo>
                    <a:pt x="50927" y="26644"/>
                  </a:lnTo>
                  <a:lnTo>
                    <a:pt x="51700" y="24203"/>
                  </a:lnTo>
                  <a:lnTo>
                    <a:pt x="52025" y="22983"/>
                  </a:lnTo>
                  <a:lnTo>
                    <a:pt x="52351" y="21763"/>
                  </a:lnTo>
                  <a:lnTo>
                    <a:pt x="52595" y="20502"/>
                  </a:lnTo>
                  <a:lnTo>
                    <a:pt x="52839" y="19200"/>
                  </a:lnTo>
                  <a:lnTo>
                    <a:pt x="53002" y="17939"/>
                  </a:lnTo>
                  <a:lnTo>
                    <a:pt x="53083" y="16637"/>
                  </a:lnTo>
                  <a:lnTo>
                    <a:pt x="53124" y="15336"/>
                  </a:lnTo>
                  <a:lnTo>
                    <a:pt x="53124" y="14034"/>
                  </a:lnTo>
                  <a:lnTo>
                    <a:pt x="53083" y="12773"/>
                  </a:lnTo>
                  <a:lnTo>
                    <a:pt x="53002" y="11471"/>
                  </a:lnTo>
                  <a:lnTo>
                    <a:pt x="52839" y="10129"/>
                  </a:lnTo>
                  <a:lnTo>
                    <a:pt x="52676" y="8828"/>
                  </a:lnTo>
                  <a:lnTo>
                    <a:pt x="52432" y="7526"/>
                  </a:lnTo>
                  <a:lnTo>
                    <a:pt x="52147" y="6224"/>
                  </a:lnTo>
                  <a:lnTo>
                    <a:pt x="51822" y="4963"/>
                  </a:lnTo>
                  <a:lnTo>
                    <a:pt x="51456" y="3702"/>
                  </a:lnTo>
                  <a:lnTo>
                    <a:pt x="51049" y="2441"/>
                  </a:lnTo>
                  <a:lnTo>
                    <a:pt x="50520" y="1262"/>
                  </a:lnTo>
                  <a:lnTo>
                    <a:pt x="50276" y="652"/>
                  </a:lnTo>
                  <a:lnTo>
                    <a:pt x="49992" y="189"/>
                  </a:lnTo>
                  <a:lnTo>
                    <a:pt x="49992" y="123"/>
                  </a:lnTo>
                  <a:lnTo>
                    <a:pt x="49951" y="82"/>
                  </a:lnTo>
                  <a:lnTo>
                    <a:pt x="49924" y="69"/>
                  </a:lnTo>
                  <a:lnTo>
                    <a:pt x="49910" y="41"/>
                  </a:lnTo>
                  <a:lnTo>
                    <a:pt x="498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315"/>
            <p:cNvSpPr/>
            <p:nvPr/>
          </p:nvSpPr>
          <p:spPr>
            <a:xfrm>
              <a:off x="4891745" y="1063265"/>
              <a:ext cx="454189" cy="517472"/>
            </a:xfrm>
            <a:custGeom>
              <a:rect b="b" l="l" r="r" t="t"/>
              <a:pathLst>
                <a:path extrusionOk="0" h="11309" w="9926">
                  <a:moveTo>
                    <a:pt x="5410" y="1"/>
                  </a:moveTo>
                  <a:lnTo>
                    <a:pt x="4841" y="41"/>
                  </a:lnTo>
                  <a:lnTo>
                    <a:pt x="4271" y="123"/>
                  </a:lnTo>
                  <a:lnTo>
                    <a:pt x="3783" y="285"/>
                  </a:lnTo>
                  <a:lnTo>
                    <a:pt x="3539" y="407"/>
                  </a:lnTo>
                  <a:lnTo>
                    <a:pt x="3336" y="529"/>
                  </a:lnTo>
                  <a:lnTo>
                    <a:pt x="3214" y="651"/>
                  </a:lnTo>
                  <a:lnTo>
                    <a:pt x="3092" y="773"/>
                  </a:lnTo>
                  <a:lnTo>
                    <a:pt x="2848" y="1099"/>
                  </a:lnTo>
                  <a:lnTo>
                    <a:pt x="2522" y="1790"/>
                  </a:lnTo>
                  <a:lnTo>
                    <a:pt x="2115" y="2604"/>
                  </a:lnTo>
                  <a:lnTo>
                    <a:pt x="1790" y="3417"/>
                  </a:lnTo>
                  <a:lnTo>
                    <a:pt x="1668" y="3295"/>
                  </a:lnTo>
                  <a:lnTo>
                    <a:pt x="1505" y="3173"/>
                  </a:lnTo>
                  <a:lnTo>
                    <a:pt x="1342" y="3092"/>
                  </a:lnTo>
                  <a:lnTo>
                    <a:pt x="1180" y="3051"/>
                  </a:lnTo>
                  <a:lnTo>
                    <a:pt x="1017" y="3011"/>
                  </a:lnTo>
                  <a:lnTo>
                    <a:pt x="854" y="3051"/>
                  </a:lnTo>
                  <a:lnTo>
                    <a:pt x="651" y="3051"/>
                  </a:lnTo>
                  <a:lnTo>
                    <a:pt x="488" y="3133"/>
                  </a:lnTo>
                  <a:lnTo>
                    <a:pt x="366" y="3255"/>
                  </a:lnTo>
                  <a:lnTo>
                    <a:pt x="244" y="3377"/>
                  </a:lnTo>
                  <a:lnTo>
                    <a:pt x="122" y="3499"/>
                  </a:lnTo>
                  <a:lnTo>
                    <a:pt x="41" y="3661"/>
                  </a:lnTo>
                  <a:lnTo>
                    <a:pt x="0" y="3824"/>
                  </a:lnTo>
                  <a:lnTo>
                    <a:pt x="0" y="4027"/>
                  </a:lnTo>
                  <a:lnTo>
                    <a:pt x="0" y="4190"/>
                  </a:lnTo>
                  <a:lnTo>
                    <a:pt x="41" y="4353"/>
                  </a:lnTo>
                  <a:lnTo>
                    <a:pt x="122" y="4516"/>
                  </a:lnTo>
                  <a:lnTo>
                    <a:pt x="244" y="4678"/>
                  </a:lnTo>
                  <a:lnTo>
                    <a:pt x="366" y="4800"/>
                  </a:lnTo>
                  <a:lnTo>
                    <a:pt x="529" y="4882"/>
                  </a:lnTo>
                  <a:lnTo>
                    <a:pt x="692" y="4963"/>
                  </a:lnTo>
                  <a:lnTo>
                    <a:pt x="854" y="5004"/>
                  </a:lnTo>
                  <a:lnTo>
                    <a:pt x="1017" y="5004"/>
                  </a:lnTo>
                  <a:lnTo>
                    <a:pt x="1180" y="4963"/>
                  </a:lnTo>
                  <a:lnTo>
                    <a:pt x="1139" y="5004"/>
                  </a:lnTo>
                  <a:lnTo>
                    <a:pt x="1098" y="5126"/>
                  </a:lnTo>
                  <a:lnTo>
                    <a:pt x="976" y="5410"/>
                  </a:lnTo>
                  <a:lnTo>
                    <a:pt x="773" y="5899"/>
                  </a:lnTo>
                  <a:lnTo>
                    <a:pt x="610" y="6305"/>
                  </a:lnTo>
                  <a:lnTo>
                    <a:pt x="448" y="6753"/>
                  </a:lnTo>
                  <a:lnTo>
                    <a:pt x="285" y="7282"/>
                  </a:lnTo>
                  <a:lnTo>
                    <a:pt x="163" y="7770"/>
                  </a:lnTo>
                  <a:lnTo>
                    <a:pt x="41" y="8298"/>
                  </a:lnTo>
                  <a:lnTo>
                    <a:pt x="41" y="8827"/>
                  </a:lnTo>
                  <a:lnTo>
                    <a:pt x="41" y="9153"/>
                  </a:lnTo>
                  <a:lnTo>
                    <a:pt x="122" y="9437"/>
                  </a:lnTo>
                  <a:lnTo>
                    <a:pt x="204" y="9722"/>
                  </a:lnTo>
                  <a:lnTo>
                    <a:pt x="285" y="10007"/>
                  </a:lnTo>
                  <a:lnTo>
                    <a:pt x="448" y="10251"/>
                  </a:lnTo>
                  <a:lnTo>
                    <a:pt x="570" y="10495"/>
                  </a:lnTo>
                  <a:lnTo>
                    <a:pt x="773" y="10698"/>
                  </a:lnTo>
                  <a:lnTo>
                    <a:pt x="976" y="10902"/>
                  </a:lnTo>
                  <a:lnTo>
                    <a:pt x="1261" y="11064"/>
                  </a:lnTo>
                  <a:lnTo>
                    <a:pt x="1505" y="11186"/>
                  </a:lnTo>
                  <a:lnTo>
                    <a:pt x="1790" y="11268"/>
                  </a:lnTo>
                  <a:lnTo>
                    <a:pt x="2075" y="11308"/>
                  </a:lnTo>
                  <a:lnTo>
                    <a:pt x="2359" y="11308"/>
                  </a:lnTo>
                  <a:lnTo>
                    <a:pt x="2644" y="11268"/>
                  </a:lnTo>
                  <a:lnTo>
                    <a:pt x="2929" y="11186"/>
                  </a:lnTo>
                  <a:lnTo>
                    <a:pt x="3173" y="11024"/>
                  </a:lnTo>
                  <a:lnTo>
                    <a:pt x="3458" y="10780"/>
                  </a:lnTo>
                  <a:lnTo>
                    <a:pt x="3661" y="10495"/>
                  </a:lnTo>
                  <a:lnTo>
                    <a:pt x="3824" y="10210"/>
                  </a:lnTo>
                  <a:lnTo>
                    <a:pt x="3986" y="9844"/>
                  </a:lnTo>
                  <a:lnTo>
                    <a:pt x="4190" y="9153"/>
                  </a:lnTo>
                  <a:lnTo>
                    <a:pt x="4312" y="8827"/>
                  </a:lnTo>
                  <a:lnTo>
                    <a:pt x="4475" y="8502"/>
                  </a:lnTo>
                  <a:lnTo>
                    <a:pt x="4515" y="8583"/>
                  </a:lnTo>
                  <a:lnTo>
                    <a:pt x="4678" y="8665"/>
                  </a:lnTo>
                  <a:lnTo>
                    <a:pt x="5207" y="8949"/>
                  </a:lnTo>
                  <a:lnTo>
                    <a:pt x="6061" y="9315"/>
                  </a:lnTo>
                  <a:lnTo>
                    <a:pt x="6508" y="9397"/>
                  </a:lnTo>
                  <a:lnTo>
                    <a:pt x="6956" y="9397"/>
                  </a:lnTo>
                  <a:lnTo>
                    <a:pt x="7200" y="9356"/>
                  </a:lnTo>
                  <a:lnTo>
                    <a:pt x="7403" y="9275"/>
                  </a:lnTo>
                  <a:lnTo>
                    <a:pt x="7607" y="9193"/>
                  </a:lnTo>
                  <a:lnTo>
                    <a:pt x="7810" y="9071"/>
                  </a:lnTo>
                  <a:lnTo>
                    <a:pt x="7973" y="8949"/>
                  </a:lnTo>
                  <a:lnTo>
                    <a:pt x="8135" y="8787"/>
                  </a:lnTo>
                  <a:lnTo>
                    <a:pt x="8420" y="8380"/>
                  </a:lnTo>
                  <a:lnTo>
                    <a:pt x="8624" y="7932"/>
                  </a:lnTo>
                  <a:lnTo>
                    <a:pt x="8786" y="7485"/>
                  </a:lnTo>
                  <a:lnTo>
                    <a:pt x="9274" y="5939"/>
                  </a:lnTo>
                  <a:lnTo>
                    <a:pt x="9681" y="4353"/>
                  </a:lnTo>
                  <a:lnTo>
                    <a:pt x="9844" y="3621"/>
                  </a:lnTo>
                  <a:lnTo>
                    <a:pt x="9884" y="3255"/>
                  </a:lnTo>
                  <a:lnTo>
                    <a:pt x="9925" y="2848"/>
                  </a:lnTo>
                  <a:lnTo>
                    <a:pt x="9884" y="2482"/>
                  </a:lnTo>
                  <a:lnTo>
                    <a:pt x="9844" y="2156"/>
                  </a:lnTo>
                  <a:lnTo>
                    <a:pt x="9762" y="1790"/>
                  </a:lnTo>
                  <a:lnTo>
                    <a:pt x="9600" y="1465"/>
                  </a:lnTo>
                  <a:lnTo>
                    <a:pt x="9437" y="1221"/>
                  </a:lnTo>
                  <a:lnTo>
                    <a:pt x="9234" y="977"/>
                  </a:lnTo>
                  <a:lnTo>
                    <a:pt x="9030" y="773"/>
                  </a:lnTo>
                  <a:lnTo>
                    <a:pt x="8746" y="611"/>
                  </a:lnTo>
                  <a:lnTo>
                    <a:pt x="8501" y="448"/>
                  </a:lnTo>
                  <a:lnTo>
                    <a:pt x="8217" y="326"/>
                  </a:lnTo>
                  <a:lnTo>
                    <a:pt x="7932" y="245"/>
                  </a:lnTo>
                  <a:lnTo>
                    <a:pt x="7607" y="163"/>
                  </a:lnTo>
                  <a:lnTo>
                    <a:pt x="7119" y="82"/>
                  </a:lnTo>
                  <a:lnTo>
                    <a:pt x="6590" y="41"/>
                  </a:lnTo>
                  <a:lnTo>
                    <a:pt x="60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315"/>
            <p:cNvSpPr/>
            <p:nvPr/>
          </p:nvSpPr>
          <p:spPr>
            <a:xfrm>
              <a:off x="4882410" y="1052100"/>
              <a:ext cx="472812" cy="537925"/>
            </a:xfrm>
            <a:custGeom>
              <a:rect b="b" l="l" r="r" t="t"/>
              <a:pathLst>
                <a:path extrusionOk="0" h="11756" w="10333">
                  <a:moveTo>
                    <a:pt x="6021" y="407"/>
                  </a:moveTo>
                  <a:lnTo>
                    <a:pt x="6916" y="489"/>
                  </a:lnTo>
                  <a:lnTo>
                    <a:pt x="7770" y="611"/>
                  </a:lnTo>
                  <a:lnTo>
                    <a:pt x="8136" y="692"/>
                  </a:lnTo>
                  <a:lnTo>
                    <a:pt x="8461" y="814"/>
                  </a:lnTo>
                  <a:lnTo>
                    <a:pt x="8787" y="977"/>
                  </a:lnTo>
                  <a:lnTo>
                    <a:pt x="9072" y="1180"/>
                  </a:lnTo>
                  <a:lnTo>
                    <a:pt x="9316" y="1383"/>
                  </a:lnTo>
                  <a:lnTo>
                    <a:pt x="9560" y="1668"/>
                  </a:lnTo>
                  <a:lnTo>
                    <a:pt x="9722" y="1953"/>
                  </a:lnTo>
                  <a:lnTo>
                    <a:pt x="9844" y="2319"/>
                  </a:lnTo>
                  <a:lnTo>
                    <a:pt x="9926" y="2685"/>
                  </a:lnTo>
                  <a:lnTo>
                    <a:pt x="9926" y="3092"/>
                  </a:lnTo>
                  <a:lnTo>
                    <a:pt x="9885" y="3499"/>
                  </a:lnTo>
                  <a:lnTo>
                    <a:pt x="9844" y="3905"/>
                  </a:lnTo>
                  <a:lnTo>
                    <a:pt x="9682" y="4678"/>
                  </a:lnTo>
                  <a:lnTo>
                    <a:pt x="9478" y="5410"/>
                  </a:lnTo>
                  <a:lnTo>
                    <a:pt x="8950" y="7119"/>
                  </a:lnTo>
                  <a:lnTo>
                    <a:pt x="8705" y="7851"/>
                  </a:lnTo>
                  <a:lnTo>
                    <a:pt x="8583" y="8217"/>
                  </a:lnTo>
                  <a:lnTo>
                    <a:pt x="8421" y="8542"/>
                  </a:lnTo>
                  <a:lnTo>
                    <a:pt x="8217" y="8868"/>
                  </a:lnTo>
                  <a:lnTo>
                    <a:pt x="7973" y="9112"/>
                  </a:lnTo>
                  <a:lnTo>
                    <a:pt x="7648" y="9275"/>
                  </a:lnTo>
                  <a:lnTo>
                    <a:pt x="7323" y="9397"/>
                  </a:lnTo>
                  <a:lnTo>
                    <a:pt x="7038" y="9437"/>
                  </a:lnTo>
                  <a:lnTo>
                    <a:pt x="6753" y="9437"/>
                  </a:lnTo>
                  <a:lnTo>
                    <a:pt x="6509" y="9397"/>
                  </a:lnTo>
                  <a:lnTo>
                    <a:pt x="6224" y="9315"/>
                  </a:lnTo>
                  <a:lnTo>
                    <a:pt x="5451" y="8990"/>
                  </a:lnTo>
                  <a:lnTo>
                    <a:pt x="5004" y="8746"/>
                  </a:lnTo>
                  <a:lnTo>
                    <a:pt x="4882" y="8664"/>
                  </a:lnTo>
                  <a:lnTo>
                    <a:pt x="4841" y="8624"/>
                  </a:lnTo>
                  <a:lnTo>
                    <a:pt x="4841" y="8624"/>
                  </a:lnTo>
                  <a:lnTo>
                    <a:pt x="4841" y="8624"/>
                  </a:lnTo>
                  <a:lnTo>
                    <a:pt x="4719" y="8583"/>
                  </a:lnTo>
                  <a:lnTo>
                    <a:pt x="4557" y="8583"/>
                  </a:lnTo>
                  <a:lnTo>
                    <a:pt x="4516" y="8664"/>
                  </a:lnTo>
                  <a:lnTo>
                    <a:pt x="4478" y="8747"/>
                  </a:lnTo>
                  <a:lnTo>
                    <a:pt x="4475" y="8746"/>
                  </a:lnTo>
                  <a:lnTo>
                    <a:pt x="4475" y="8754"/>
                  </a:lnTo>
                  <a:lnTo>
                    <a:pt x="4312" y="9112"/>
                  </a:lnTo>
                  <a:lnTo>
                    <a:pt x="4150" y="9600"/>
                  </a:lnTo>
                  <a:lnTo>
                    <a:pt x="3987" y="10047"/>
                  </a:lnTo>
                  <a:lnTo>
                    <a:pt x="3784" y="10495"/>
                  </a:lnTo>
                  <a:lnTo>
                    <a:pt x="3621" y="10739"/>
                  </a:lnTo>
                  <a:lnTo>
                    <a:pt x="3458" y="10942"/>
                  </a:lnTo>
                  <a:lnTo>
                    <a:pt x="3255" y="11105"/>
                  </a:lnTo>
                  <a:lnTo>
                    <a:pt x="3011" y="11227"/>
                  </a:lnTo>
                  <a:lnTo>
                    <a:pt x="2767" y="11308"/>
                  </a:lnTo>
                  <a:lnTo>
                    <a:pt x="2523" y="11349"/>
                  </a:lnTo>
                  <a:lnTo>
                    <a:pt x="2238" y="11349"/>
                  </a:lnTo>
                  <a:lnTo>
                    <a:pt x="1994" y="11308"/>
                  </a:lnTo>
                  <a:lnTo>
                    <a:pt x="1709" y="11227"/>
                  </a:lnTo>
                  <a:lnTo>
                    <a:pt x="1465" y="11064"/>
                  </a:lnTo>
                  <a:lnTo>
                    <a:pt x="1221" y="10902"/>
                  </a:lnTo>
                  <a:lnTo>
                    <a:pt x="1058" y="10698"/>
                  </a:lnTo>
                  <a:lnTo>
                    <a:pt x="855" y="10495"/>
                  </a:lnTo>
                  <a:lnTo>
                    <a:pt x="733" y="10251"/>
                  </a:lnTo>
                  <a:lnTo>
                    <a:pt x="611" y="9966"/>
                  </a:lnTo>
                  <a:lnTo>
                    <a:pt x="530" y="9722"/>
                  </a:lnTo>
                  <a:lnTo>
                    <a:pt x="448" y="9397"/>
                  </a:lnTo>
                  <a:lnTo>
                    <a:pt x="448" y="9071"/>
                  </a:lnTo>
                  <a:lnTo>
                    <a:pt x="448" y="8746"/>
                  </a:lnTo>
                  <a:lnTo>
                    <a:pt x="489" y="8461"/>
                  </a:lnTo>
                  <a:lnTo>
                    <a:pt x="611" y="7851"/>
                  </a:lnTo>
                  <a:lnTo>
                    <a:pt x="814" y="7200"/>
                  </a:lnTo>
                  <a:lnTo>
                    <a:pt x="1018" y="6631"/>
                  </a:lnTo>
                  <a:lnTo>
                    <a:pt x="1221" y="6061"/>
                  </a:lnTo>
                  <a:lnTo>
                    <a:pt x="1343" y="5695"/>
                  </a:lnTo>
                  <a:lnTo>
                    <a:pt x="1424" y="5492"/>
                  </a:lnTo>
                  <a:lnTo>
                    <a:pt x="1506" y="5410"/>
                  </a:lnTo>
                  <a:lnTo>
                    <a:pt x="1587" y="5329"/>
                  </a:lnTo>
                  <a:lnTo>
                    <a:pt x="1587" y="5288"/>
                  </a:lnTo>
                  <a:lnTo>
                    <a:pt x="1587" y="5207"/>
                  </a:lnTo>
                  <a:lnTo>
                    <a:pt x="1587" y="5166"/>
                  </a:lnTo>
                  <a:lnTo>
                    <a:pt x="1506" y="5044"/>
                  </a:lnTo>
                  <a:lnTo>
                    <a:pt x="1140" y="5044"/>
                  </a:lnTo>
                  <a:lnTo>
                    <a:pt x="936" y="5004"/>
                  </a:lnTo>
                  <a:lnTo>
                    <a:pt x="733" y="4882"/>
                  </a:lnTo>
                  <a:lnTo>
                    <a:pt x="570" y="4760"/>
                  </a:lnTo>
                  <a:lnTo>
                    <a:pt x="489" y="4597"/>
                  </a:lnTo>
                  <a:lnTo>
                    <a:pt x="408" y="4394"/>
                  </a:lnTo>
                  <a:lnTo>
                    <a:pt x="408" y="4190"/>
                  </a:lnTo>
                  <a:lnTo>
                    <a:pt x="448" y="3946"/>
                  </a:lnTo>
                  <a:lnTo>
                    <a:pt x="570" y="3743"/>
                  </a:lnTo>
                  <a:lnTo>
                    <a:pt x="733" y="3621"/>
                  </a:lnTo>
                  <a:lnTo>
                    <a:pt x="896" y="3539"/>
                  </a:lnTo>
                  <a:lnTo>
                    <a:pt x="1099" y="3499"/>
                  </a:lnTo>
                  <a:lnTo>
                    <a:pt x="1302" y="3499"/>
                  </a:lnTo>
                  <a:lnTo>
                    <a:pt x="1506" y="3539"/>
                  </a:lnTo>
                  <a:lnTo>
                    <a:pt x="1669" y="3661"/>
                  </a:lnTo>
                  <a:lnTo>
                    <a:pt x="1831" y="3824"/>
                  </a:lnTo>
                  <a:lnTo>
                    <a:pt x="1913" y="3865"/>
                  </a:lnTo>
                  <a:lnTo>
                    <a:pt x="2035" y="3865"/>
                  </a:lnTo>
                  <a:lnTo>
                    <a:pt x="2116" y="3824"/>
                  </a:lnTo>
                  <a:lnTo>
                    <a:pt x="2157" y="3743"/>
                  </a:lnTo>
                  <a:lnTo>
                    <a:pt x="2360" y="3214"/>
                  </a:lnTo>
                  <a:lnTo>
                    <a:pt x="2604" y="2726"/>
                  </a:lnTo>
                  <a:lnTo>
                    <a:pt x="3092" y="1750"/>
                  </a:lnTo>
                  <a:lnTo>
                    <a:pt x="3296" y="1343"/>
                  </a:lnTo>
                  <a:lnTo>
                    <a:pt x="3418" y="1180"/>
                  </a:lnTo>
                  <a:lnTo>
                    <a:pt x="3580" y="1017"/>
                  </a:lnTo>
                  <a:lnTo>
                    <a:pt x="3743" y="895"/>
                  </a:lnTo>
                  <a:lnTo>
                    <a:pt x="3906" y="773"/>
                  </a:lnTo>
                  <a:lnTo>
                    <a:pt x="4312" y="651"/>
                  </a:lnTo>
                  <a:lnTo>
                    <a:pt x="4719" y="529"/>
                  </a:lnTo>
                  <a:lnTo>
                    <a:pt x="5167" y="448"/>
                  </a:lnTo>
                  <a:lnTo>
                    <a:pt x="5614" y="407"/>
                  </a:lnTo>
                  <a:close/>
                  <a:moveTo>
                    <a:pt x="5980" y="0"/>
                  </a:moveTo>
                  <a:lnTo>
                    <a:pt x="5492" y="41"/>
                  </a:lnTo>
                  <a:lnTo>
                    <a:pt x="5004" y="82"/>
                  </a:lnTo>
                  <a:lnTo>
                    <a:pt x="4516" y="163"/>
                  </a:lnTo>
                  <a:lnTo>
                    <a:pt x="4068" y="285"/>
                  </a:lnTo>
                  <a:lnTo>
                    <a:pt x="3702" y="448"/>
                  </a:lnTo>
                  <a:lnTo>
                    <a:pt x="3499" y="570"/>
                  </a:lnTo>
                  <a:lnTo>
                    <a:pt x="3336" y="692"/>
                  </a:lnTo>
                  <a:lnTo>
                    <a:pt x="3174" y="855"/>
                  </a:lnTo>
                  <a:lnTo>
                    <a:pt x="3052" y="1017"/>
                  </a:lnTo>
                  <a:lnTo>
                    <a:pt x="2807" y="1465"/>
                  </a:lnTo>
                  <a:lnTo>
                    <a:pt x="2238" y="2522"/>
                  </a:lnTo>
                  <a:lnTo>
                    <a:pt x="1994" y="3051"/>
                  </a:lnTo>
                  <a:lnTo>
                    <a:pt x="1898" y="3321"/>
                  </a:lnTo>
                  <a:lnTo>
                    <a:pt x="1872" y="3295"/>
                  </a:lnTo>
                  <a:lnTo>
                    <a:pt x="1587" y="3133"/>
                  </a:lnTo>
                  <a:lnTo>
                    <a:pt x="1302" y="3092"/>
                  </a:lnTo>
                  <a:lnTo>
                    <a:pt x="977" y="3092"/>
                  </a:lnTo>
                  <a:lnTo>
                    <a:pt x="692" y="3173"/>
                  </a:lnTo>
                  <a:lnTo>
                    <a:pt x="448" y="3336"/>
                  </a:lnTo>
                  <a:lnTo>
                    <a:pt x="204" y="3580"/>
                  </a:lnTo>
                  <a:lnTo>
                    <a:pt x="82" y="3865"/>
                  </a:lnTo>
                  <a:lnTo>
                    <a:pt x="1" y="4027"/>
                  </a:lnTo>
                  <a:lnTo>
                    <a:pt x="1" y="4190"/>
                  </a:lnTo>
                  <a:lnTo>
                    <a:pt x="1" y="4516"/>
                  </a:lnTo>
                  <a:lnTo>
                    <a:pt x="123" y="4800"/>
                  </a:lnTo>
                  <a:lnTo>
                    <a:pt x="286" y="5044"/>
                  </a:lnTo>
                  <a:lnTo>
                    <a:pt x="530" y="5248"/>
                  </a:lnTo>
                  <a:lnTo>
                    <a:pt x="814" y="5370"/>
                  </a:lnTo>
                  <a:lnTo>
                    <a:pt x="1027" y="5423"/>
                  </a:lnTo>
                  <a:lnTo>
                    <a:pt x="1027" y="5423"/>
                  </a:lnTo>
                  <a:lnTo>
                    <a:pt x="936" y="5695"/>
                  </a:lnTo>
                  <a:lnTo>
                    <a:pt x="733" y="6224"/>
                  </a:lnTo>
                  <a:lnTo>
                    <a:pt x="530" y="6712"/>
                  </a:lnTo>
                  <a:lnTo>
                    <a:pt x="326" y="7404"/>
                  </a:lnTo>
                  <a:lnTo>
                    <a:pt x="123" y="8136"/>
                  </a:lnTo>
                  <a:lnTo>
                    <a:pt x="82" y="8502"/>
                  </a:lnTo>
                  <a:lnTo>
                    <a:pt x="41" y="8868"/>
                  </a:lnTo>
                  <a:lnTo>
                    <a:pt x="41" y="9234"/>
                  </a:lnTo>
                  <a:lnTo>
                    <a:pt x="82" y="9600"/>
                  </a:lnTo>
                  <a:lnTo>
                    <a:pt x="164" y="9885"/>
                  </a:lnTo>
                  <a:lnTo>
                    <a:pt x="286" y="10210"/>
                  </a:lnTo>
                  <a:lnTo>
                    <a:pt x="408" y="10495"/>
                  </a:lnTo>
                  <a:lnTo>
                    <a:pt x="570" y="10739"/>
                  </a:lnTo>
                  <a:lnTo>
                    <a:pt x="774" y="11024"/>
                  </a:lnTo>
                  <a:lnTo>
                    <a:pt x="977" y="11227"/>
                  </a:lnTo>
                  <a:lnTo>
                    <a:pt x="1221" y="11430"/>
                  </a:lnTo>
                  <a:lnTo>
                    <a:pt x="1506" y="11552"/>
                  </a:lnTo>
                  <a:lnTo>
                    <a:pt x="1791" y="11675"/>
                  </a:lnTo>
                  <a:lnTo>
                    <a:pt x="2075" y="11756"/>
                  </a:lnTo>
                  <a:lnTo>
                    <a:pt x="2685" y="11756"/>
                  </a:lnTo>
                  <a:lnTo>
                    <a:pt x="2970" y="11675"/>
                  </a:lnTo>
                  <a:lnTo>
                    <a:pt x="3255" y="11593"/>
                  </a:lnTo>
                  <a:lnTo>
                    <a:pt x="3499" y="11430"/>
                  </a:lnTo>
                  <a:lnTo>
                    <a:pt x="3743" y="11227"/>
                  </a:lnTo>
                  <a:lnTo>
                    <a:pt x="3946" y="10983"/>
                  </a:lnTo>
                  <a:lnTo>
                    <a:pt x="4109" y="10698"/>
                  </a:lnTo>
                  <a:lnTo>
                    <a:pt x="4272" y="10414"/>
                  </a:lnTo>
                  <a:lnTo>
                    <a:pt x="4394" y="10088"/>
                  </a:lnTo>
                  <a:lnTo>
                    <a:pt x="4597" y="9478"/>
                  </a:lnTo>
                  <a:lnTo>
                    <a:pt x="4760" y="9071"/>
                  </a:lnTo>
                  <a:lnTo>
                    <a:pt x="4760" y="9071"/>
                  </a:lnTo>
                  <a:lnTo>
                    <a:pt x="5004" y="9193"/>
                  </a:lnTo>
                  <a:lnTo>
                    <a:pt x="5899" y="9600"/>
                  </a:lnTo>
                  <a:lnTo>
                    <a:pt x="6184" y="9722"/>
                  </a:lnTo>
                  <a:lnTo>
                    <a:pt x="6509" y="9803"/>
                  </a:lnTo>
                  <a:lnTo>
                    <a:pt x="6834" y="9844"/>
                  </a:lnTo>
                  <a:lnTo>
                    <a:pt x="7119" y="9844"/>
                  </a:lnTo>
                  <a:lnTo>
                    <a:pt x="7445" y="9803"/>
                  </a:lnTo>
                  <a:lnTo>
                    <a:pt x="7729" y="9681"/>
                  </a:lnTo>
                  <a:lnTo>
                    <a:pt x="8014" y="9559"/>
                  </a:lnTo>
                  <a:lnTo>
                    <a:pt x="8299" y="9356"/>
                  </a:lnTo>
                  <a:lnTo>
                    <a:pt x="8543" y="9071"/>
                  </a:lnTo>
                  <a:lnTo>
                    <a:pt x="8787" y="8746"/>
                  </a:lnTo>
                  <a:lnTo>
                    <a:pt x="8950" y="8380"/>
                  </a:lnTo>
                  <a:lnTo>
                    <a:pt x="9072" y="8014"/>
                  </a:lnTo>
                  <a:lnTo>
                    <a:pt x="9397" y="7078"/>
                  </a:lnTo>
                  <a:lnTo>
                    <a:pt x="9682" y="6143"/>
                  </a:lnTo>
                  <a:lnTo>
                    <a:pt x="9926" y="5166"/>
                  </a:lnTo>
                  <a:lnTo>
                    <a:pt x="10170" y="4190"/>
                  </a:lnTo>
                  <a:lnTo>
                    <a:pt x="10251" y="3783"/>
                  </a:lnTo>
                  <a:lnTo>
                    <a:pt x="10292" y="3336"/>
                  </a:lnTo>
                  <a:lnTo>
                    <a:pt x="10333" y="2929"/>
                  </a:lnTo>
                  <a:lnTo>
                    <a:pt x="10292" y="2482"/>
                  </a:lnTo>
                  <a:lnTo>
                    <a:pt x="10170" y="2034"/>
                  </a:lnTo>
                  <a:lnTo>
                    <a:pt x="10007" y="1628"/>
                  </a:lnTo>
                  <a:lnTo>
                    <a:pt x="9763" y="1302"/>
                  </a:lnTo>
                  <a:lnTo>
                    <a:pt x="9438" y="977"/>
                  </a:lnTo>
                  <a:lnTo>
                    <a:pt x="9112" y="733"/>
                  </a:lnTo>
                  <a:lnTo>
                    <a:pt x="8746" y="489"/>
                  </a:lnTo>
                  <a:lnTo>
                    <a:pt x="8299" y="326"/>
                  </a:lnTo>
                  <a:lnTo>
                    <a:pt x="7982" y="263"/>
                  </a:lnTo>
                  <a:lnTo>
                    <a:pt x="7982" y="263"/>
                  </a:lnTo>
                  <a:lnTo>
                    <a:pt x="7973" y="245"/>
                  </a:lnTo>
                  <a:lnTo>
                    <a:pt x="7892" y="245"/>
                  </a:lnTo>
                  <a:lnTo>
                    <a:pt x="6956" y="82"/>
                  </a:lnTo>
                  <a:lnTo>
                    <a:pt x="6468" y="41"/>
                  </a:lnTo>
                  <a:lnTo>
                    <a:pt x="598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315"/>
            <p:cNvSpPr/>
            <p:nvPr/>
          </p:nvSpPr>
          <p:spPr>
            <a:xfrm>
              <a:off x="5247244" y="1383393"/>
              <a:ext cx="986486" cy="837637"/>
            </a:xfrm>
            <a:custGeom>
              <a:rect b="b" l="l" r="r" t="t"/>
              <a:pathLst>
                <a:path extrusionOk="0" h="18306" w="21559">
                  <a:moveTo>
                    <a:pt x="7973" y="1"/>
                  </a:moveTo>
                  <a:lnTo>
                    <a:pt x="7729" y="42"/>
                  </a:lnTo>
                  <a:lnTo>
                    <a:pt x="7485" y="123"/>
                  </a:lnTo>
                  <a:lnTo>
                    <a:pt x="7281" y="204"/>
                  </a:lnTo>
                  <a:lnTo>
                    <a:pt x="7037" y="326"/>
                  </a:lnTo>
                  <a:lnTo>
                    <a:pt x="6834" y="489"/>
                  </a:lnTo>
                  <a:lnTo>
                    <a:pt x="6671" y="652"/>
                  </a:lnTo>
                  <a:lnTo>
                    <a:pt x="6509" y="855"/>
                  </a:lnTo>
                  <a:lnTo>
                    <a:pt x="6386" y="1058"/>
                  </a:lnTo>
                  <a:lnTo>
                    <a:pt x="6264" y="1302"/>
                  </a:lnTo>
                  <a:lnTo>
                    <a:pt x="6061" y="1750"/>
                  </a:lnTo>
                  <a:lnTo>
                    <a:pt x="5980" y="2075"/>
                  </a:lnTo>
                  <a:lnTo>
                    <a:pt x="5939" y="2441"/>
                  </a:lnTo>
                  <a:lnTo>
                    <a:pt x="5939" y="2767"/>
                  </a:lnTo>
                  <a:lnTo>
                    <a:pt x="5980" y="3092"/>
                  </a:lnTo>
                  <a:lnTo>
                    <a:pt x="6061" y="3743"/>
                  </a:lnTo>
                  <a:lnTo>
                    <a:pt x="6183" y="4394"/>
                  </a:lnTo>
                  <a:lnTo>
                    <a:pt x="5248" y="4557"/>
                  </a:lnTo>
                  <a:lnTo>
                    <a:pt x="4271" y="4801"/>
                  </a:lnTo>
                  <a:lnTo>
                    <a:pt x="3376" y="5085"/>
                  </a:lnTo>
                  <a:lnTo>
                    <a:pt x="2441" y="5411"/>
                  </a:lnTo>
                  <a:lnTo>
                    <a:pt x="2360" y="5533"/>
                  </a:lnTo>
                  <a:lnTo>
                    <a:pt x="2319" y="5573"/>
                  </a:lnTo>
                  <a:lnTo>
                    <a:pt x="2319" y="5655"/>
                  </a:lnTo>
                  <a:lnTo>
                    <a:pt x="2604" y="6672"/>
                  </a:lnTo>
                  <a:lnTo>
                    <a:pt x="2807" y="7689"/>
                  </a:lnTo>
                  <a:lnTo>
                    <a:pt x="3010" y="8706"/>
                  </a:lnTo>
                  <a:lnTo>
                    <a:pt x="3173" y="9722"/>
                  </a:lnTo>
                  <a:lnTo>
                    <a:pt x="3173" y="9722"/>
                  </a:lnTo>
                  <a:lnTo>
                    <a:pt x="2807" y="9600"/>
                  </a:lnTo>
                  <a:lnTo>
                    <a:pt x="2441" y="9560"/>
                  </a:lnTo>
                  <a:lnTo>
                    <a:pt x="2034" y="9600"/>
                  </a:lnTo>
                  <a:lnTo>
                    <a:pt x="1668" y="9722"/>
                  </a:lnTo>
                  <a:lnTo>
                    <a:pt x="1424" y="9844"/>
                  </a:lnTo>
                  <a:lnTo>
                    <a:pt x="1180" y="9966"/>
                  </a:lnTo>
                  <a:lnTo>
                    <a:pt x="977" y="10170"/>
                  </a:lnTo>
                  <a:lnTo>
                    <a:pt x="814" y="10333"/>
                  </a:lnTo>
                  <a:lnTo>
                    <a:pt x="651" y="10577"/>
                  </a:lnTo>
                  <a:lnTo>
                    <a:pt x="488" y="10780"/>
                  </a:lnTo>
                  <a:lnTo>
                    <a:pt x="244" y="11268"/>
                  </a:lnTo>
                  <a:lnTo>
                    <a:pt x="82" y="11797"/>
                  </a:lnTo>
                  <a:lnTo>
                    <a:pt x="0" y="12326"/>
                  </a:lnTo>
                  <a:lnTo>
                    <a:pt x="0" y="12854"/>
                  </a:lnTo>
                  <a:lnTo>
                    <a:pt x="41" y="13099"/>
                  </a:lnTo>
                  <a:lnTo>
                    <a:pt x="122" y="13343"/>
                  </a:lnTo>
                  <a:lnTo>
                    <a:pt x="204" y="13587"/>
                  </a:lnTo>
                  <a:lnTo>
                    <a:pt x="326" y="13831"/>
                  </a:lnTo>
                  <a:lnTo>
                    <a:pt x="448" y="14034"/>
                  </a:lnTo>
                  <a:lnTo>
                    <a:pt x="610" y="14237"/>
                  </a:lnTo>
                  <a:lnTo>
                    <a:pt x="814" y="14400"/>
                  </a:lnTo>
                  <a:lnTo>
                    <a:pt x="1017" y="14522"/>
                  </a:lnTo>
                  <a:lnTo>
                    <a:pt x="1302" y="14644"/>
                  </a:lnTo>
                  <a:lnTo>
                    <a:pt x="1587" y="14726"/>
                  </a:lnTo>
                  <a:lnTo>
                    <a:pt x="1912" y="14766"/>
                  </a:lnTo>
                  <a:lnTo>
                    <a:pt x="2197" y="14766"/>
                  </a:lnTo>
                  <a:lnTo>
                    <a:pt x="2522" y="14726"/>
                  </a:lnTo>
                  <a:lnTo>
                    <a:pt x="2848" y="14685"/>
                  </a:lnTo>
                  <a:lnTo>
                    <a:pt x="3417" y="14482"/>
                  </a:lnTo>
                  <a:lnTo>
                    <a:pt x="4027" y="14278"/>
                  </a:lnTo>
                  <a:lnTo>
                    <a:pt x="4312" y="15254"/>
                  </a:lnTo>
                  <a:lnTo>
                    <a:pt x="4597" y="16231"/>
                  </a:lnTo>
                  <a:lnTo>
                    <a:pt x="4922" y="17207"/>
                  </a:lnTo>
                  <a:lnTo>
                    <a:pt x="5288" y="18142"/>
                  </a:lnTo>
                  <a:lnTo>
                    <a:pt x="5329" y="18224"/>
                  </a:lnTo>
                  <a:lnTo>
                    <a:pt x="5410" y="18264"/>
                  </a:lnTo>
                  <a:lnTo>
                    <a:pt x="5451" y="18305"/>
                  </a:lnTo>
                  <a:lnTo>
                    <a:pt x="5532" y="18305"/>
                  </a:lnTo>
                  <a:lnTo>
                    <a:pt x="10780" y="17003"/>
                  </a:lnTo>
                  <a:lnTo>
                    <a:pt x="10861" y="16963"/>
                  </a:lnTo>
                  <a:lnTo>
                    <a:pt x="10942" y="16881"/>
                  </a:lnTo>
                  <a:lnTo>
                    <a:pt x="10942" y="16800"/>
                  </a:lnTo>
                  <a:lnTo>
                    <a:pt x="10902" y="16719"/>
                  </a:lnTo>
                  <a:lnTo>
                    <a:pt x="10617" y="16190"/>
                  </a:lnTo>
                  <a:lnTo>
                    <a:pt x="10332" y="15661"/>
                  </a:lnTo>
                  <a:lnTo>
                    <a:pt x="10088" y="15132"/>
                  </a:lnTo>
                  <a:lnTo>
                    <a:pt x="10007" y="14848"/>
                  </a:lnTo>
                  <a:lnTo>
                    <a:pt x="9925" y="14563"/>
                  </a:lnTo>
                  <a:lnTo>
                    <a:pt x="9885" y="14319"/>
                  </a:lnTo>
                  <a:lnTo>
                    <a:pt x="9885" y="14075"/>
                  </a:lnTo>
                  <a:lnTo>
                    <a:pt x="9885" y="13790"/>
                  </a:lnTo>
                  <a:lnTo>
                    <a:pt x="9966" y="13546"/>
                  </a:lnTo>
                  <a:lnTo>
                    <a:pt x="10007" y="13302"/>
                  </a:lnTo>
                  <a:lnTo>
                    <a:pt x="10129" y="13099"/>
                  </a:lnTo>
                  <a:lnTo>
                    <a:pt x="10251" y="12854"/>
                  </a:lnTo>
                  <a:lnTo>
                    <a:pt x="10454" y="12692"/>
                  </a:lnTo>
                  <a:lnTo>
                    <a:pt x="10617" y="12529"/>
                  </a:lnTo>
                  <a:lnTo>
                    <a:pt x="10820" y="12448"/>
                  </a:lnTo>
                  <a:lnTo>
                    <a:pt x="11024" y="12366"/>
                  </a:lnTo>
                  <a:lnTo>
                    <a:pt x="11227" y="12326"/>
                  </a:lnTo>
                  <a:lnTo>
                    <a:pt x="11674" y="12326"/>
                  </a:lnTo>
                  <a:lnTo>
                    <a:pt x="12122" y="12448"/>
                  </a:lnTo>
                  <a:lnTo>
                    <a:pt x="12325" y="12529"/>
                  </a:lnTo>
                  <a:lnTo>
                    <a:pt x="12529" y="12651"/>
                  </a:lnTo>
                  <a:lnTo>
                    <a:pt x="12732" y="12773"/>
                  </a:lnTo>
                  <a:lnTo>
                    <a:pt x="12895" y="12936"/>
                  </a:lnTo>
                  <a:lnTo>
                    <a:pt x="13220" y="13302"/>
                  </a:lnTo>
                  <a:lnTo>
                    <a:pt x="13464" y="13709"/>
                  </a:lnTo>
                  <a:lnTo>
                    <a:pt x="13545" y="13993"/>
                  </a:lnTo>
                  <a:lnTo>
                    <a:pt x="13627" y="14319"/>
                  </a:lnTo>
                  <a:lnTo>
                    <a:pt x="13708" y="14888"/>
                  </a:lnTo>
                  <a:lnTo>
                    <a:pt x="13708" y="15498"/>
                  </a:lnTo>
                  <a:lnTo>
                    <a:pt x="13627" y="16109"/>
                  </a:lnTo>
                  <a:lnTo>
                    <a:pt x="13586" y="16149"/>
                  </a:lnTo>
                  <a:lnTo>
                    <a:pt x="13505" y="16190"/>
                  </a:lnTo>
                  <a:lnTo>
                    <a:pt x="13505" y="16271"/>
                  </a:lnTo>
                  <a:lnTo>
                    <a:pt x="13505" y="16353"/>
                  </a:lnTo>
                  <a:lnTo>
                    <a:pt x="13545" y="16434"/>
                  </a:lnTo>
                  <a:lnTo>
                    <a:pt x="13586" y="16475"/>
                  </a:lnTo>
                  <a:lnTo>
                    <a:pt x="13668" y="16515"/>
                  </a:lnTo>
                  <a:lnTo>
                    <a:pt x="13749" y="16515"/>
                  </a:lnTo>
                  <a:lnTo>
                    <a:pt x="15091" y="16271"/>
                  </a:lnTo>
                  <a:lnTo>
                    <a:pt x="16433" y="15946"/>
                  </a:lnTo>
                  <a:lnTo>
                    <a:pt x="19077" y="15336"/>
                  </a:lnTo>
                  <a:lnTo>
                    <a:pt x="19159" y="15295"/>
                  </a:lnTo>
                  <a:lnTo>
                    <a:pt x="19199" y="15254"/>
                  </a:lnTo>
                  <a:lnTo>
                    <a:pt x="19240" y="15173"/>
                  </a:lnTo>
                  <a:lnTo>
                    <a:pt x="19240" y="15092"/>
                  </a:lnTo>
                  <a:lnTo>
                    <a:pt x="18223" y="10902"/>
                  </a:lnTo>
                  <a:lnTo>
                    <a:pt x="18793" y="10780"/>
                  </a:lnTo>
                  <a:lnTo>
                    <a:pt x="19322" y="10617"/>
                  </a:lnTo>
                  <a:lnTo>
                    <a:pt x="19850" y="10414"/>
                  </a:lnTo>
                  <a:lnTo>
                    <a:pt x="20338" y="10170"/>
                  </a:lnTo>
                  <a:lnTo>
                    <a:pt x="20745" y="9844"/>
                  </a:lnTo>
                  <a:lnTo>
                    <a:pt x="20949" y="9641"/>
                  </a:lnTo>
                  <a:lnTo>
                    <a:pt x="21111" y="9438"/>
                  </a:lnTo>
                  <a:lnTo>
                    <a:pt x="21274" y="9194"/>
                  </a:lnTo>
                  <a:lnTo>
                    <a:pt x="21396" y="8950"/>
                  </a:lnTo>
                  <a:lnTo>
                    <a:pt x="21477" y="8706"/>
                  </a:lnTo>
                  <a:lnTo>
                    <a:pt x="21518" y="8421"/>
                  </a:lnTo>
                  <a:lnTo>
                    <a:pt x="21559" y="8136"/>
                  </a:lnTo>
                  <a:lnTo>
                    <a:pt x="21518" y="7851"/>
                  </a:lnTo>
                  <a:lnTo>
                    <a:pt x="21477" y="7607"/>
                  </a:lnTo>
                  <a:lnTo>
                    <a:pt x="21396" y="7363"/>
                  </a:lnTo>
                  <a:lnTo>
                    <a:pt x="21274" y="7119"/>
                  </a:lnTo>
                  <a:lnTo>
                    <a:pt x="21152" y="6916"/>
                  </a:lnTo>
                  <a:lnTo>
                    <a:pt x="20989" y="6712"/>
                  </a:lnTo>
                  <a:lnTo>
                    <a:pt x="20786" y="6509"/>
                  </a:lnTo>
                  <a:lnTo>
                    <a:pt x="20582" y="6346"/>
                  </a:lnTo>
                  <a:lnTo>
                    <a:pt x="20379" y="6184"/>
                  </a:lnTo>
                  <a:lnTo>
                    <a:pt x="19891" y="5940"/>
                  </a:lnTo>
                  <a:lnTo>
                    <a:pt x="19403" y="5818"/>
                  </a:lnTo>
                  <a:lnTo>
                    <a:pt x="19118" y="5777"/>
                  </a:lnTo>
                  <a:lnTo>
                    <a:pt x="18874" y="5736"/>
                  </a:lnTo>
                  <a:lnTo>
                    <a:pt x="18345" y="5777"/>
                  </a:lnTo>
                  <a:lnTo>
                    <a:pt x="17857" y="5899"/>
                  </a:lnTo>
                  <a:lnTo>
                    <a:pt x="17410" y="6102"/>
                  </a:lnTo>
                  <a:lnTo>
                    <a:pt x="16962" y="6387"/>
                  </a:lnTo>
                  <a:lnTo>
                    <a:pt x="16474" y="3987"/>
                  </a:lnTo>
                  <a:lnTo>
                    <a:pt x="16393" y="3377"/>
                  </a:lnTo>
                  <a:lnTo>
                    <a:pt x="16311" y="3052"/>
                  </a:lnTo>
                  <a:lnTo>
                    <a:pt x="16230" y="2767"/>
                  </a:lnTo>
                  <a:lnTo>
                    <a:pt x="16067" y="2563"/>
                  </a:lnTo>
                  <a:lnTo>
                    <a:pt x="15905" y="2482"/>
                  </a:lnTo>
                  <a:lnTo>
                    <a:pt x="15701" y="2441"/>
                  </a:lnTo>
                  <a:lnTo>
                    <a:pt x="15457" y="2441"/>
                  </a:lnTo>
                  <a:lnTo>
                    <a:pt x="14156" y="2726"/>
                  </a:lnTo>
                  <a:lnTo>
                    <a:pt x="12854" y="3052"/>
                  </a:lnTo>
                  <a:lnTo>
                    <a:pt x="12163" y="3174"/>
                  </a:lnTo>
                  <a:lnTo>
                    <a:pt x="11512" y="3255"/>
                  </a:lnTo>
                  <a:lnTo>
                    <a:pt x="10576" y="3377"/>
                  </a:lnTo>
                  <a:lnTo>
                    <a:pt x="10657" y="2889"/>
                  </a:lnTo>
                  <a:lnTo>
                    <a:pt x="10657" y="2401"/>
                  </a:lnTo>
                  <a:lnTo>
                    <a:pt x="10576" y="1953"/>
                  </a:lnTo>
                  <a:lnTo>
                    <a:pt x="10413" y="1506"/>
                  </a:lnTo>
                  <a:lnTo>
                    <a:pt x="10210" y="1099"/>
                  </a:lnTo>
                  <a:lnTo>
                    <a:pt x="9925" y="733"/>
                  </a:lnTo>
                  <a:lnTo>
                    <a:pt x="9600" y="448"/>
                  </a:lnTo>
                  <a:lnTo>
                    <a:pt x="9397" y="326"/>
                  </a:lnTo>
                  <a:lnTo>
                    <a:pt x="9152" y="204"/>
                  </a:lnTo>
                  <a:lnTo>
                    <a:pt x="8705" y="42"/>
                  </a:lnTo>
                  <a:lnTo>
                    <a:pt x="846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315"/>
            <p:cNvSpPr/>
            <p:nvPr/>
          </p:nvSpPr>
          <p:spPr>
            <a:xfrm>
              <a:off x="5215579" y="1267990"/>
              <a:ext cx="65204" cy="121029"/>
            </a:xfrm>
            <a:custGeom>
              <a:rect b="b" l="l" r="r" t="t"/>
              <a:pathLst>
                <a:path extrusionOk="0" h="2645" w="1425">
                  <a:moveTo>
                    <a:pt x="936" y="1"/>
                  </a:moveTo>
                  <a:lnTo>
                    <a:pt x="896" y="42"/>
                  </a:lnTo>
                  <a:lnTo>
                    <a:pt x="814" y="82"/>
                  </a:lnTo>
                  <a:lnTo>
                    <a:pt x="814" y="164"/>
                  </a:lnTo>
                  <a:lnTo>
                    <a:pt x="814" y="245"/>
                  </a:lnTo>
                  <a:lnTo>
                    <a:pt x="936" y="1181"/>
                  </a:lnTo>
                  <a:lnTo>
                    <a:pt x="1018" y="1628"/>
                  </a:lnTo>
                  <a:lnTo>
                    <a:pt x="1058" y="1831"/>
                  </a:lnTo>
                  <a:lnTo>
                    <a:pt x="1058" y="1994"/>
                  </a:lnTo>
                  <a:lnTo>
                    <a:pt x="977" y="2157"/>
                  </a:lnTo>
                  <a:lnTo>
                    <a:pt x="896" y="2238"/>
                  </a:lnTo>
                  <a:lnTo>
                    <a:pt x="774" y="2238"/>
                  </a:lnTo>
                  <a:lnTo>
                    <a:pt x="692" y="2157"/>
                  </a:lnTo>
                  <a:lnTo>
                    <a:pt x="570" y="1994"/>
                  </a:lnTo>
                  <a:lnTo>
                    <a:pt x="530" y="1831"/>
                  </a:lnTo>
                  <a:lnTo>
                    <a:pt x="367" y="1425"/>
                  </a:lnTo>
                  <a:lnTo>
                    <a:pt x="326" y="1343"/>
                  </a:lnTo>
                  <a:lnTo>
                    <a:pt x="286" y="1303"/>
                  </a:lnTo>
                  <a:lnTo>
                    <a:pt x="204" y="1262"/>
                  </a:lnTo>
                  <a:lnTo>
                    <a:pt x="123" y="1262"/>
                  </a:lnTo>
                  <a:lnTo>
                    <a:pt x="82" y="1303"/>
                  </a:lnTo>
                  <a:lnTo>
                    <a:pt x="1" y="1343"/>
                  </a:lnTo>
                  <a:lnTo>
                    <a:pt x="1" y="1425"/>
                  </a:lnTo>
                  <a:lnTo>
                    <a:pt x="1" y="1506"/>
                  </a:lnTo>
                  <a:lnTo>
                    <a:pt x="164" y="2035"/>
                  </a:lnTo>
                  <a:lnTo>
                    <a:pt x="286" y="2279"/>
                  </a:lnTo>
                  <a:lnTo>
                    <a:pt x="448" y="2482"/>
                  </a:lnTo>
                  <a:lnTo>
                    <a:pt x="530" y="2564"/>
                  </a:lnTo>
                  <a:lnTo>
                    <a:pt x="652" y="2604"/>
                  </a:lnTo>
                  <a:lnTo>
                    <a:pt x="774" y="2645"/>
                  </a:lnTo>
                  <a:lnTo>
                    <a:pt x="896" y="2645"/>
                  </a:lnTo>
                  <a:lnTo>
                    <a:pt x="1018" y="2604"/>
                  </a:lnTo>
                  <a:lnTo>
                    <a:pt x="1140" y="2564"/>
                  </a:lnTo>
                  <a:lnTo>
                    <a:pt x="1221" y="2482"/>
                  </a:lnTo>
                  <a:lnTo>
                    <a:pt x="1302" y="2360"/>
                  </a:lnTo>
                  <a:lnTo>
                    <a:pt x="1384" y="2279"/>
                  </a:lnTo>
                  <a:lnTo>
                    <a:pt x="1424" y="2116"/>
                  </a:lnTo>
                  <a:lnTo>
                    <a:pt x="1424" y="1872"/>
                  </a:lnTo>
                  <a:lnTo>
                    <a:pt x="1424" y="1587"/>
                  </a:lnTo>
                  <a:lnTo>
                    <a:pt x="1384" y="1303"/>
                  </a:lnTo>
                  <a:lnTo>
                    <a:pt x="1180" y="164"/>
                  </a:lnTo>
                  <a:lnTo>
                    <a:pt x="1180" y="82"/>
                  </a:lnTo>
                  <a:lnTo>
                    <a:pt x="1099" y="42"/>
                  </a:lnTo>
                  <a:lnTo>
                    <a:pt x="101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315"/>
            <p:cNvSpPr/>
            <p:nvPr/>
          </p:nvSpPr>
          <p:spPr>
            <a:xfrm>
              <a:off x="5169043" y="1228912"/>
              <a:ext cx="24251" cy="24251"/>
            </a:xfrm>
            <a:custGeom>
              <a:rect b="b" l="l" r="r" t="t"/>
              <a:pathLst>
                <a:path extrusionOk="0" h="530" w="530">
                  <a:moveTo>
                    <a:pt x="164" y="1"/>
                  </a:moveTo>
                  <a:lnTo>
                    <a:pt x="82" y="82"/>
                  </a:lnTo>
                  <a:lnTo>
                    <a:pt x="42" y="163"/>
                  </a:lnTo>
                  <a:lnTo>
                    <a:pt x="1" y="245"/>
                  </a:lnTo>
                  <a:lnTo>
                    <a:pt x="42" y="367"/>
                  </a:lnTo>
                  <a:lnTo>
                    <a:pt x="82" y="448"/>
                  </a:lnTo>
                  <a:lnTo>
                    <a:pt x="164" y="489"/>
                  </a:lnTo>
                  <a:lnTo>
                    <a:pt x="286" y="530"/>
                  </a:lnTo>
                  <a:lnTo>
                    <a:pt x="367" y="489"/>
                  </a:lnTo>
                  <a:lnTo>
                    <a:pt x="448" y="448"/>
                  </a:lnTo>
                  <a:lnTo>
                    <a:pt x="530" y="367"/>
                  </a:lnTo>
                  <a:lnTo>
                    <a:pt x="530" y="245"/>
                  </a:lnTo>
                  <a:lnTo>
                    <a:pt x="530" y="163"/>
                  </a:lnTo>
                  <a:lnTo>
                    <a:pt x="448" y="8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315"/>
            <p:cNvSpPr/>
            <p:nvPr/>
          </p:nvSpPr>
          <p:spPr>
            <a:xfrm>
              <a:off x="5290029" y="1264283"/>
              <a:ext cx="24251" cy="24251"/>
            </a:xfrm>
            <a:custGeom>
              <a:rect b="b" l="l" r="r" t="t"/>
              <a:pathLst>
                <a:path extrusionOk="0" h="530" w="530">
                  <a:moveTo>
                    <a:pt x="164" y="1"/>
                  </a:moveTo>
                  <a:lnTo>
                    <a:pt x="82" y="82"/>
                  </a:lnTo>
                  <a:lnTo>
                    <a:pt x="42" y="163"/>
                  </a:lnTo>
                  <a:lnTo>
                    <a:pt x="1" y="245"/>
                  </a:lnTo>
                  <a:lnTo>
                    <a:pt x="42" y="367"/>
                  </a:lnTo>
                  <a:lnTo>
                    <a:pt x="82" y="448"/>
                  </a:lnTo>
                  <a:lnTo>
                    <a:pt x="164" y="489"/>
                  </a:lnTo>
                  <a:lnTo>
                    <a:pt x="286" y="529"/>
                  </a:lnTo>
                  <a:lnTo>
                    <a:pt x="367" y="489"/>
                  </a:lnTo>
                  <a:lnTo>
                    <a:pt x="448" y="448"/>
                  </a:lnTo>
                  <a:lnTo>
                    <a:pt x="530" y="367"/>
                  </a:lnTo>
                  <a:lnTo>
                    <a:pt x="530" y="245"/>
                  </a:lnTo>
                  <a:lnTo>
                    <a:pt x="530" y="163"/>
                  </a:lnTo>
                  <a:lnTo>
                    <a:pt x="448" y="82"/>
                  </a:lnTo>
                  <a:lnTo>
                    <a:pt x="36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315"/>
            <p:cNvSpPr/>
            <p:nvPr/>
          </p:nvSpPr>
          <p:spPr>
            <a:xfrm>
              <a:off x="5152295" y="1374104"/>
              <a:ext cx="78245" cy="48457"/>
            </a:xfrm>
            <a:custGeom>
              <a:rect b="b" l="l" r="r" t="t"/>
              <a:pathLst>
                <a:path extrusionOk="0" h="1059" w="1710">
                  <a:moveTo>
                    <a:pt x="164" y="0"/>
                  </a:moveTo>
                  <a:lnTo>
                    <a:pt x="82" y="41"/>
                  </a:lnTo>
                  <a:lnTo>
                    <a:pt x="42" y="82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42" y="326"/>
                  </a:lnTo>
                  <a:lnTo>
                    <a:pt x="326" y="611"/>
                  </a:lnTo>
                  <a:lnTo>
                    <a:pt x="692" y="855"/>
                  </a:lnTo>
                  <a:lnTo>
                    <a:pt x="855" y="936"/>
                  </a:lnTo>
                  <a:lnTo>
                    <a:pt x="1058" y="977"/>
                  </a:lnTo>
                  <a:lnTo>
                    <a:pt x="1302" y="1017"/>
                  </a:lnTo>
                  <a:lnTo>
                    <a:pt x="1506" y="1058"/>
                  </a:lnTo>
                  <a:lnTo>
                    <a:pt x="1587" y="1017"/>
                  </a:lnTo>
                  <a:lnTo>
                    <a:pt x="1628" y="977"/>
                  </a:lnTo>
                  <a:lnTo>
                    <a:pt x="1709" y="936"/>
                  </a:lnTo>
                  <a:lnTo>
                    <a:pt x="1709" y="855"/>
                  </a:lnTo>
                  <a:lnTo>
                    <a:pt x="1669" y="773"/>
                  </a:lnTo>
                  <a:lnTo>
                    <a:pt x="1628" y="692"/>
                  </a:lnTo>
                  <a:lnTo>
                    <a:pt x="1587" y="651"/>
                  </a:lnTo>
                  <a:lnTo>
                    <a:pt x="1262" y="651"/>
                  </a:lnTo>
                  <a:lnTo>
                    <a:pt x="1180" y="611"/>
                  </a:lnTo>
                  <a:lnTo>
                    <a:pt x="1018" y="570"/>
                  </a:lnTo>
                  <a:lnTo>
                    <a:pt x="936" y="529"/>
                  </a:lnTo>
                  <a:lnTo>
                    <a:pt x="896" y="489"/>
                  </a:lnTo>
                  <a:lnTo>
                    <a:pt x="733" y="407"/>
                  </a:lnTo>
                  <a:lnTo>
                    <a:pt x="652" y="367"/>
                  </a:lnTo>
                  <a:lnTo>
                    <a:pt x="611" y="367"/>
                  </a:lnTo>
                  <a:lnTo>
                    <a:pt x="611" y="326"/>
                  </a:lnTo>
                  <a:lnTo>
                    <a:pt x="489" y="204"/>
                  </a:lnTo>
                  <a:lnTo>
                    <a:pt x="408" y="163"/>
                  </a:lnTo>
                  <a:lnTo>
                    <a:pt x="367" y="122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315"/>
            <p:cNvSpPr/>
            <p:nvPr/>
          </p:nvSpPr>
          <p:spPr>
            <a:xfrm>
              <a:off x="4945695" y="992522"/>
              <a:ext cx="508183" cy="245764"/>
            </a:xfrm>
            <a:custGeom>
              <a:rect b="b" l="l" r="r" t="t"/>
              <a:pathLst>
                <a:path extrusionOk="0" h="5371" w="11106">
                  <a:moveTo>
                    <a:pt x="5492" y="1"/>
                  </a:moveTo>
                  <a:lnTo>
                    <a:pt x="5167" y="42"/>
                  </a:lnTo>
                  <a:lnTo>
                    <a:pt x="4841" y="123"/>
                  </a:lnTo>
                  <a:lnTo>
                    <a:pt x="4516" y="245"/>
                  </a:lnTo>
                  <a:lnTo>
                    <a:pt x="4272" y="408"/>
                  </a:lnTo>
                  <a:lnTo>
                    <a:pt x="4068" y="570"/>
                  </a:lnTo>
                  <a:lnTo>
                    <a:pt x="3865" y="774"/>
                  </a:lnTo>
                  <a:lnTo>
                    <a:pt x="3824" y="814"/>
                  </a:lnTo>
                  <a:lnTo>
                    <a:pt x="3662" y="814"/>
                  </a:lnTo>
                  <a:lnTo>
                    <a:pt x="3458" y="855"/>
                  </a:lnTo>
                  <a:lnTo>
                    <a:pt x="3051" y="855"/>
                  </a:lnTo>
                  <a:lnTo>
                    <a:pt x="2767" y="896"/>
                  </a:lnTo>
                  <a:lnTo>
                    <a:pt x="2441" y="936"/>
                  </a:lnTo>
                  <a:lnTo>
                    <a:pt x="2157" y="1058"/>
                  </a:lnTo>
                  <a:lnTo>
                    <a:pt x="1872" y="1180"/>
                  </a:lnTo>
                  <a:lnTo>
                    <a:pt x="1587" y="1343"/>
                  </a:lnTo>
                  <a:lnTo>
                    <a:pt x="1343" y="1506"/>
                  </a:lnTo>
                  <a:lnTo>
                    <a:pt x="1140" y="1709"/>
                  </a:lnTo>
                  <a:lnTo>
                    <a:pt x="936" y="1953"/>
                  </a:lnTo>
                  <a:lnTo>
                    <a:pt x="733" y="2238"/>
                  </a:lnTo>
                  <a:lnTo>
                    <a:pt x="570" y="2523"/>
                  </a:lnTo>
                  <a:lnTo>
                    <a:pt x="286" y="3174"/>
                  </a:lnTo>
                  <a:lnTo>
                    <a:pt x="82" y="3865"/>
                  </a:lnTo>
                  <a:lnTo>
                    <a:pt x="41" y="4190"/>
                  </a:lnTo>
                  <a:lnTo>
                    <a:pt x="1" y="4557"/>
                  </a:lnTo>
                  <a:lnTo>
                    <a:pt x="41" y="4841"/>
                  </a:lnTo>
                  <a:lnTo>
                    <a:pt x="163" y="5085"/>
                  </a:lnTo>
                  <a:lnTo>
                    <a:pt x="245" y="5207"/>
                  </a:lnTo>
                  <a:lnTo>
                    <a:pt x="367" y="5289"/>
                  </a:lnTo>
                  <a:lnTo>
                    <a:pt x="489" y="5370"/>
                  </a:lnTo>
                  <a:lnTo>
                    <a:pt x="652" y="5370"/>
                  </a:lnTo>
                  <a:lnTo>
                    <a:pt x="855" y="5329"/>
                  </a:lnTo>
                  <a:lnTo>
                    <a:pt x="1018" y="5289"/>
                  </a:lnTo>
                  <a:lnTo>
                    <a:pt x="1343" y="5045"/>
                  </a:lnTo>
                  <a:lnTo>
                    <a:pt x="1994" y="4516"/>
                  </a:lnTo>
                  <a:lnTo>
                    <a:pt x="2563" y="3987"/>
                  </a:lnTo>
                  <a:lnTo>
                    <a:pt x="3092" y="3377"/>
                  </a:lnTo>
                  <a:lnTo>
                    <a:pt x="4190" y="2197"/>
                  </a:lnTo>
                  <a:lnTo>
                    <a:pt x="4679" y="2645"/>
                  </a:lnTo>
                  <a:lnTo>
                    <a:pt x="5248" y="3092"/>
                  </a:lnTo>
                  <a:lnTo>
                    <a:pt x="5817" y="3458"/>
                  </a:lnTo>
                  <a:lnTo>
                    <a:pt x="6387" y="3824"/>
                  </a:lnTo>
                  <a:lnTo>
                    <a:pt x="7078" y="4150"/>
                  </a:lnTo>
                  <a:lnTo>
                    <a:pt x="7729" y="4435"/>
                  </a:lnTo>
                  <a:lnTo>
                    <a:pt x="8461" y="4679"/>
                  </a:lnTo>
                  <a:lnTo>
                    <a:pt x="9153" y="4882"/>
                  </a:lnTo>
                  <a:lnTo>
                    <a:pt x="9478" y="4963"/>
                  </a:lnTo>
                  <a:lnTo>
                    <a:pt x="9844" y="5045"/>
                  </a:lnTo>
                  <a:lnTo>
                    <a:pt x="10170" y="5045"/>
                  </a:lnTo>
                  <a:lnTo>
                    <a:pt x="10333" y="5004"/>
                  </a:lnTo>
                  <a:lnTo>
                    <a:pt x="10536" y="4923"/>
                  </a:lnTo>
                  <a:lnTo>
                    <a:pt x="10780" y="4801"/>
                  </a:lnTo>
                  <a:lnTo>
                    <a:pt x="10943" y="4557"/>
                  </a:lnTo>
                  <a:lnTo>
                    <a:pt x="11024" y="4435"/>
                  </a:lnTo>
                  <a:lnTo>
                    <a:pt x="11065" y="4313"/>
                  </a:lnTo>
                  <a:lnTo>
                    <a:pt x="11105" y="4190"/>
                  </a:lnTo>
                  <a:lnTo>
                    <a:pt x="11065" y="4028"/>
                  </a:lnTo>
                  <a:lnTo>
                    <a:pt x="11065" y="3865"/>
                  </a:lnTo>
                  <a:lnTo>
                    <a:pt x="10983" y="3702"/>
                  </a:lnTo>
                  <a:lnTo>
                    <a:pt x="10821" y="3418"/>
                  </a:lnTo>
                  <a:lnTo>
                    <a:pt x="10617" y="3174"/>
                  </a:lnTo>
                  <a:lnTo>
                    <a:pt x="10414" y="2930"/>
                  </a:lnTo>
                  <a:lnTo>
                    <a:pt x="9885" y="2401"/>
                  </a:lnTo>
                  <a:lnTo>
                    <a:pt x="9356" y="1953"/>
                  </a:lnTo>
                  <a:lnTo>
                    <a:pt x="8868" y="1547"/>
                  </a:lnTo>
                  <a:lnTo>
                    <a:pt x="8339" y="1140"/>
                  </a:lnTo>
                  <a:lnTo>
                    <a:pt x="7729" y="733"/>
                  </a:lnTo>
                  <a:lnTo>
                    <a:pt x="7119" y="408"/>
                  </a:lnTo>
                  <a:lnTo>
                    <a:pt x="6794" y="286"/>
                  </a:lnTo>
                  <a:lnTo>
                    <a:pt x="6468" y="164"/>
                  </a:lnTo>
                  <a:lnTo>
                    <a:pt x="6143" y="82"/>
                  </a:lnTo>
                  <a:lnTo>
                    <a:pt x="5817" y="42"/>
                  </a:lnTo>
                  <a:lnTo>
                    <a:pt x="5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315"/>
            <p:cNvSpPr/>
            <p:nvPr/>
          </p:nvSpPr>
          <p:spPr>
            <a:xfrm>
              <a:off x="4739094" y="1835718"/>
              <a:ext cx="817137" cy="340619"/>
            </a:xfrm>
            <a:custGeom>
              <a:rect b="b" l="l" r="r" t="t"/>
              <a:pathLst>
                <a:path extrusionOk="0" h="7444" w="17858">
                  <a:moveTo>
                    <a:pt x="3987" y="0"/>
                  </a:moveTo>
                  <a:lnTo>
                    <a:pt x="1994" y="814"/>
                  </a:lnTo>
                  <a:lnTo>
                    <a:pt x="1" y="1709"/>
                  </a:lnTo>
                  <a:lnTo>
                    <a:pt x="82" y="1993"/>
                  </a:lnTo>
                  <a:lnTo>
                    <a:pt x="285" y="2563"/>
                  </a:lnTo>
                  <a:lnTo>
                    <a:pt x="652" y="3539"/>
                  </a:lnTo>
                  <a:lnTo>
                    <a:pt x="936" y="4271"/>
                  </a:lnTo>
                  <a:lnTo>
                    <a:pt x="1140" y="4678"/>
                  </a:lnTo>
                  <a:lnTo>
                    <a:pt x="1343" y="5044"/>
                  </a:lnTo>
                  <a:lnTo>
                    <a:pt x="1587" y="5369"/>
                  </a:lnTo>
                  <a:lnTo>
                    <a:pt x="1831" y="5735"/>
                  </a:lnTo>
                  <a:lnTo>
                    <a:pt x="2116" y="6020"/>
                  </a:lnTo>
                  <a:lnTo>
                    <a:pt x="2401" y="6305"/>
                  </a:lnTo>
                  <a:lnTo>
                    <a:pt x="2645" y="6468"/>
                  </a:lnTo>
                  <a:lnTo>
                    <a:pt x="2929" y="6630"/>
                  </a:lnTo>
                  <a:lnTo>
                    <a:pt x="3499" y="6915"/>
                  </a:lnTo>
                  <a:lnTo>
                    <a:pt x="4109" y="7118"/>
                  </a:lnTo>
                  <a:lnTo>
                    <a:pt x="4760" y="7281"/>
                  </a:lnTo>
                  <a:lnTo>
                    <a:pt x="5451" y="7322"/>
                  </a:lnTo>
                  <a:lnTo>
                    <a:pt x="6143" y="7362"/>
                  </a:lnTo>
                  <a:lnTo>
                    <a:pt x="7526" y="7403"/>
                  </a:lnTo>
                  <a:lnTo>
                    <a:pt x="8909" y="7444"/>
                  </a:lnTo>
                  <a:lnTo>
                    <a:pt x="9641" y="7444"/>
                  </a:lnTo>
                  <a:lnTo>
                    <a:pt x="10332" y="7403"/>
                  </a:lnTo>
                  <a:lnTo>
                    <a:pt x="11878" y="7322"/>
                  </a:lnTo>
                  <a:lnTo>
                    <a:pt x="13424" y="7159"/>
                  </a:lnTo>
                  <a:lnTo>
                    <a:pt x="14970" y="6956"/>
                  </a:lnTo>
                  <a:lnTo>
                    <a:pt x="15702" y="6834"/>
                  </a:lnTo>
                  <a:lnTo>
                    <a:pt x="16475" y="6671"/>
                  </a:lnTo>
                  <a:lnTo>
                    <a:pt x="16719" y="6630"/>
                  </a:lnTo>
                  <a:lnTo>
                    <a:pt x="16922" y="6508"/>
                  </a:lnTo>
                  <a:lnTo>
                    <a:pt x="17085" y="6346"/>
                  </a:lnTo>
                  <a:lnTo>
                    <a:pt x="17125" y="6264"/>
                  </a:lnTo>
                  <a:lnTo>
                    <a:pt x="17125" y="6183"/>
                  </a:lnTo>
                  <a:lnTo>
                    <a:pt x="17085" y="6020"/>
                  </a:lnTo>
                  <a:lnTo>
                    <a:pt x="17044" y="5939"/>
                  </a:lnTo>
                  <a:lnTo>
                    <a:pt x="16922" y="5817"/>
                  </a:lnTo>
                  <a:lnTo>
                    <a:pt x="16800" y="5776"/>
                  </a:lnTo>
                  <a:lnTo>
                    <a:pt x="17044" y="5735"/>
                  </a:lnTo>
                  <a:lnTo>
                    <a:pt x="17288" y="5654"/>
                  </a:lnTo>
                  <a:lnTo>
                    <a:pt x="17410" y="5573"/>
                  </a:lnTo>
                  <a:lnTo>
                    <a:pt x="17491" y="5451"/>
                  </a:lnTo>
                  <a:lnTo>
                    <a:pt x="17532" y="5329"/>
                  </a:lnTo>
                  <a:lnTo>
                    <a:pt x="17614" y="5207"/>
                  </a:lnTo>
                  <a:lnTo>
                    <a:pt x="17614" y="5085"/>
                  </a:lnTo>
                  <a:lnTo>
                    <a:pt x="17573" y="4963"/>
                  </a:lnTo>
                  <a:lnTo>
                    <a:pt x="17532" y="4841"/>
                  </a:lnTo>
                  <a:lnTo>
                    <a:pt x="17451" y="4759"/>
                  </a:lnTo>
                  <a:lnTo>
                    <a:pt x="17329" y="4678"/>
                  </a:lnTo>
                  <a:lnTo>
                    <a:pt x="16922" y="4678"/>
                  </a:lnTo>
                  <a:lnTo>
                    <a:pt x="16637" y="4719"/>
                  </a:lnTo>
                  <a:lnTo>
                    <a:pt x="16353" y="4719"/>
                  </a:lnTo>
                  <a:lnTo>
                    <a:pt x="16719" y="4637"/>
                  </a:lnTo>
                  <a:lnTo>
                    <a:pt x="17085" y="4597"/>
                  </a:lnTo>
                  <a:lnTo>
                    <a:pt x="17247" y="4597"/>
                  </a:lnTo>
                  <a:lnTo>
                    <a:pt x="17451" y="4515"/>
                  </a:lnTo>
                  <a:lnTo>
                    <a:pt x="17614" y="4434"/>
                  </a:lnTo>
                  <a:lnTo>
                    <a:pt x="17736" y="4312"/>
                  </a:lnTo>
                  <a:lnTo>
                    <a:pt x="17858" y="4149"/>
                  </a:lnTo>
                  <a:lnTo>
                    <a:pt x="17858" y="3986"/>
                  </a:lnTo>
                  <a:lnTo>
                    <a:pt x="17858" y="3783"/>
                  </a:lnTo>
                  <a:lnTo>
                    <a:pt x="17736" y="3661"/>
                  </a:lnTo>
                  <a:lnTo>
                    <a:pt x="17614" y="3580"/>
                  </a:lnTo>
                  <a:lnTo>
                    <a:pt x="17491" y="3580"/>
                  </a:lnTo>
                  <a:lnTo>
                    <a:pt x="17207" y="3539"/>
                  </a:lnTo>
                  <a:lnTo>
                    <a:pt x="15702" y="3661"/>
                  </a:lnTo>
                  <a:lnTo>
                    <a:pt x="15702" y="3661"/>
                  </a:lnTo>
                  <a:lnTo>
                    <a:pt x="16108" y="3620"/>
                  </a:lnTo>
                  <a:lnTo>
                    <a:pt x="16475" y="3539"/>
                  </a:lnTo>
                  <a:lnTo>
                    <a:pt x="16841" y="3417"/>
                  </a:lnTo>
                  <a:lnTo>
                    <a:pt x="17207" y="3295"/>
                  </a:lnTo>
                  <a:lnTo>
                    <a:pt x="17329" y="3214"/>
                  </a:lnTo>
                  <a:lnTo>
                    <a:pt x="17451" y="3092"/>
                  </a:lnTo>
                  <a:lnTo>
                    <a:pt x="17532" y="3010"/>
                  </a:lnTo>
                  <a:lnTo>
                    <a:pt x="17532" y="2888"/>
                  </a:lnTo>
                  <a:lnTo>
                    <a:pt x="17451" y="2766"/>
                  </a:lnTo>
                  <a:lnTo>
                    <a:pt x="17369" y="2725"/>
                  </a:lnTo>
                  <a:lnTo>
                    <a:pt x="17207" y="2685"/>
                  </a:lnTo>
                  <a:lnTo>
                    <a:pt x="16027" y="2685"/>
                  </a:lnTo>
                  <a:lnTo>
                    <a:pt x="15010" y="2766"/>
                  </a:lnTo>
                  <a:lnTo>
                    <a:pt x="12936" y="2969"/>
                  </a:lnTo>
                  <a:lnTo>
                    <a:pt x="11878" y="3051"/>
                  </a:lnTo>
                  <a:lnTo>
                    <a:pt x="10821" y="3092"/>
                  </a:lnTo>
                  <a:lnTo>
                    <a:pt x="9804" y="3132"/>
                  </a:lnTo>
                  <a:lnTo>
                    <a:pt x="8746" y="3051"/>
                  </a:lnTo>
                  <a:lnTo>
                    <a:pt x="8055" y="2929"/>
                  </a:lnTo>
                  <a:lnTo>
                    <a:pt x="7363" y="2807"/>
                  </a:lnTo>
                  <a:lnTo>
                    <a:pt x="6672" y="2603"/>
                  </a:lnTo>
                  <a:lnTo>
                    <a:pt x="6061" y="2319"/>
                  </a:lnTo>
                  <a:lnTo>
                    <a:pt x="5695" y="2075"/>
                  </a:lnTo>
                  <a:lnTo>
                    <a:pt x="5370" y="1831"/>
                  </a:lnTo>
                  <a:lnTo>
                    <a:pt x="5126" y="1586"/>
                  </a:lnTo>
                  <a:lnTo>
                    <a:pt x="4841" y="1302"/>
                  </a:lnTo>
                  <a:lnTo>
                    <a:pt x="4434" y="692"/>
                  </a:lnTo>
                  <a:lnTo>
                    <a:pt x="398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315"/>
            <p:cNvSpPr/>
            <p:nvPr/>
          </p:nvSpPr>
          <p:spPr>
            <a:xfrm>
              <a:off x="4729805" y="1826384"/>
              <a:ext cx="835715" cy="359288"/>
            </a:xfrm>
            <a:custGeom>
              <a:rect b="b" l="l" r="r" t="t"/>
              <a:pathLst>
                <a:path extrusionOk="0" h="7852" w="18264">
                  <a:moveTo>
                    <a:pt x="4126" y="449"/>
                  </a:moveTo>
                  <a:lnTo>
                    <a:pt x="4393" y="896"/>
                  </a:lnTo>
                  <a:lnTo>
                    <a:pt x="4759" y="1465"/>
                  </a:lnTo>
                  <a:lnTo>
                    <a:pt x="5207" y="1953"/>
                  </a:lnTo>
                  <a:lnTo>
                    <a:pt x="5451" y="2197"/>
                  </a:lnTo>
                  <a:lnTo>
                    <a:pt x="5736" y="2441"/>
                  </a:lnTo>
                  <a:lnTo>
                    <a:pt x="6061" y="2645"/>
                  </a:lnTo>
                  <a:lnTo>
                    <a:pt x="6427" y="2807"/>
                  </a:lnTo>
                  <a:lnTo>
                    <a:pt x="6793" y="2970"/>
                  </a:lnTo>
                  <a:lnTo>
                    <a:pt x="7159" y="3092"/>
                  </a:lnTo>
                  <a:lnTo>
                    <a:pt x="7932" y="3296"/>
                  </a:lnTo>
                  <a:lnTo>
                    <a:pt x="8664" y="3418"/>
                  </a:lnTo>
                  <a:lnTo>
                    <a:pt x="9559" y="3499"/>
                  </a:lnTo>
                  <a:lnTo>
                    <a:pt x="10413" y="3540"/>
                  </a:lnTo>
                  <a:lnTo>
                    <a:pt x="11268" y="3499"/>
                  </a:lnTo>
                  <a:lnTo>
                    <a:pt x="12122" y="3458"/>
                  </a:lnTo>
                  <a:lnTo>
                    <a:pt x="13871" y="3296"/>
                  </a:lnTo>
                  <a:lnTo>
                    <a:pt x="15579" y="3133"/>
                  </a:lnTo>
                  <a:lnTo>
                    <a:pt x="16596" y="3092"/>
                  </a:lnTo>
                  <a:lnTo>
                    <a:pt x="17084" y="3092"/>
                  </a:lnTo>
                  <a:lnTo>
                    <a:pt x="17288" y="3051"/>
                  </a:lnTo>
                  <a:lnTo>
                    <a:pt x="17369" y="3051"/>
                  </a:lnTo>
                  <a:lnTo>
                    <a:pt x="17491" y="3092"/>
                  </a:lnTo>
                  <a:lnTo>
                    <a:pt x="17532" y="3173"/>
                  </a:lnTo>
                  <a:lnTo>
                    <a:pt x="17491" y="3214"/>
                  </a:lnTo>
                  <a:lnTo>
                    <a:pt x="17328" y="3296"/>
                  </a:lnTo>
                  <a:lnTo>
                    <a:pt x="16881" y="3458"/>
                  </a:lnTo>
                  <a:lnTo>
                    <a:pt x="16393" y="3580"/>
                  </a:lnTo>
                  <a:lnTo>
                    <a:pt x="15905" y="3662"/>
                  </a:lnTo>
                  <a:lnTo>
                    <a:pt x="15823" y="3662"/>
                  </a:lnTo>
                  <a:lnTo>
                    <a:pt x="15742" y="3702"/>
                  </a:lnTo>
                  <a:lnTo>
                    <a:pt x="15701" y="3784"/>
                  </a:lnTo>
                  <a:lnTo>
                    <a:pt x="15701" y="3865"/>
                  </a:lnTo>
                  <a:lnTo>
                    <a:pt x="15701" y="3946"/>
                  </a:lnTo>
                  <a:lnTo>
                    <a:pt x="15742" y="3987"/>
                  </a:lnTo>
                  <a:lnTo>
                    <a:pt x="15823" y="4028"/>
                  </a:lnTo>
                  <a:lnTo>
                    <a:pt x="15905" y="4068"/>
                  </a:lnTo>
                  <a:lnTo>
                    <a:pt x="16962" y="3987"/>
                  </a:lnTo>
                  <a:lnTo>
                    <a:pt x="17410" y="3946"/>
                  </a:lnTo>
                  <a:lnTo>
                    <a:pt x="17654" y="3946"/>
                  </a:lnTo>
                  <a:lnTo>
                    <a:pt x="17735" y="3987"/>
                  </a:lnTo>
                  <a:lnTo>
                    <a:pt x="17817" y="4028"/>
                  </a:lnTo>
                  <a:lnTo>
                    <a:pt x="17898" y="4109"/>
                  </a:lnTo>
                  <a:lnTo>
                    <a:pt x="17898" y="4190"/>
                  </a:lnTo>
                  <a:lnTo>
                    <a:pt x="17857" y="4312"/>
                  </a:lnTo>
                  <a:lnTo>
                    <a:pt x="17817" y="4394"/>
                  </a:lnTo>
                  <a:lnTo>
                    <a:pt x="17613" y="4516"/>
                  </a:lnTo>
                  <a:lnTo>
                    <a:pt x="17450" y="4597"/>
                  </a:lnTo>
                  <a:lnTo>
                    <a:pt x="17206" y="4638"/>
                  </a:lnTo>
                  <a:lnTo>
                    <a:pt x="16962" y="4638"/>
                  </a:lnTo>
                  <a:lnTo>
                    <a:pt x="16718" y="4678"/>
                  </a:lnTo>
                  <a:lnTo>
                    <a:pt x="16474" y="4719"/>
                  </a:lnTo>
                  <a:lnTo>
                    <a:pt x="16434" y="4760"/>
                  </a:lnTo>
                  <a:lnTo>
                    <a:pt x="16393" y="4801"/>
                  </a:lnTo>
                  <a:lnTo>
                    <a:pt x="16352" y="4923"/>
                  </a:lnTo>
                  <a:lnTo>
                    <a:pt x="16393" y="5045"/>
                  </a:lnTo>
                  <a:lnTo>
                    <a:pt x="16434" y="5085"/>
                  </a:lnTo>
                  <a:lnTo>
                    <a:pt x="16474" y="5085"/>
                  </a:lnTo>
                  <a:lnTo>
                    <a:pt x="16800" y="5126"/>
                  </a:lnTo>
                  <a:lnTo>
                    <a:pt x="17125" y="5085"/>
                  </a:lnTo>
                  <a:lnTo>
                    <a:pt x="17288" y="5045"/>
                  </a:lnTo>
                  <a:lnTo>
                    <a:pt x="17450" y="5085"/>
                  </a:lnTo>
                  <a:lnTo>
                    <a:pt x="17491" y="5085"/>
                  </a:lnTo>
                  <a:lnTo>
                    <a:pt x="17572" y="5126"/>
                  </a:lnTo>
                  <a:lnTo>
                    <a:pt x="17613" y="5207"/>
                  </a:lnTo>
                  <a:lnTo>
                    <a:pt x="17613" y="5289"/>
                  </a:lnTo>
                  <a:lnTo>
                    <a:pt x="17572" y="5492"/>
                  </a:lnTo>
                  <a:lnTo>
                    <a:pt x="17491" y="5614"/>
                  </a:lnTo>
                  <a:lnTo>
                    <a:pt x="17328" y="5695"/>
                  </a:lnTo>
                  <a:lnTo>
                    <a:pt x="17166" y="5736"/>
                  </a:lnTo>
                  <a:lnTo>
                    <a:pt x="16912" y="5764"/>
                  </a:lnTo>
                  <a:lnTo>
                    <a:pt x="16800" y="5736"/>
                  </a:lnTo>
                  <a:lnTo>
                    <a:pt x="16474" y="5736"/>
                  </a:lnTo>
                  <a:lnTo>
                    <a:pt x="16352" y="5777"/>
                  </a:lnTo>
                  <a:lnTo>
                    <a:pt x="16311" y="5817"/>
                  </a:lnTo>
                  <a:lnTo>
                    <a:pt x="16271" y="5858"/>
                  </a:lnTo>
                  <a:lnTo>
                    <a:pt x="16271" y="5939"/>
                  </a:lnTo>
                  <a:lnTo>
                    <a:pt x="16271" y="6021"/>
                  </a:lnTo>
                  <a:lnTo>
                    <a:pt x="16311" y="6061"/>
                  </a:lnTo>
                  <a:lnTo>
                    <a:pt x="16352" y="6102"/>
                  </a:lnTo>
                  <a:lnTo>
                    <a:pt x="16474" y="6143"/>
                  </a:lnTo>
                  <a:lnTo>
                    <a:pt x="16881" y="6143"/>
                  </a:lnTo>
                  <a:lnTo>
                    <a:pt x="17003" y="6184"/>
                  </a:lnTo>
                  <a:lnTo>
                    <a:pt x="17084" y="6224"/>
                  </a:lnTo>
                  <a:lnTo>
                    <a:pt x="17125" y="6306"/>
                  </a:lnTo>
                  <a:lnTo>
                    <a:pt x="17125" y="6387"/>
                  </a:lnTo>
                  <a:lnTo>
                    <a:pt x="17125" y="6468"/>
                  </a:lnTo>
                  <a:lnTo>
                    <a:pt x="17044" y="6509"/>
                  </a:lnTo>
                  <a:lnTo>
                    <a:pt x="16922" y="6590"/>
                  </a:lnTo>
                  <a:lnTo>
                    <a:pt x="16637" y="6712"/>
                  </a:lnTo>
                  <a:lnTo>
                    <a:pt x="16556" y="6712"/>
                  </a:lnTo>
                  <a:lnTo>
                    <a:pt x="16547" y="6729"/>
                  </a:lnTo>
                  <a:lnTo>
                    <a:pt x="16547" y="6729"/>
                  </a:lnTo>
                  <a:lnTo>
                    <a:pt x="15295" y="6956"/>
                  </a:lnTo>
                  <a:lnTo>
                    <a:pt x="13993" y="7119"/>
                  </a:lnTo>
                  <a:lnTo>
                    <a:pt x="12651" y="7282"/>
                  </a:lnTo>
                  <a:lnTo>
                    <a:pt x="11308" y="7363"/>
                  </a:lnTo>
                  <a:lnTo>
                    <a:pt x="9966" y="7444"/>
                  </a:lnTo>
                  <a:lnTo>
                    <a:pt x="8583" y="7444"/>
                  </a:lnTo>
                  <a:lnTo>
                    <a:pt x="5939" y="7363"/>
                  </a:lnTo>
                  <a:lnTo>
                    <a:pt x="5329" y="7322"/>
                  </a:lnTo>
                  <a:lnTo>
                    <a:pt x="4719" y="7241"/>
                  </a:lnTo>
                  <a:lnTo>
                    <a:pt x="4109" y="7078"/>
                  </a:lnTo>
                  <a:lnTo>
                    <a:pt x="3539" y="6834"/>
                  </a:lnTo>
                  <a:lnTo>
                    <a:pt x="3051" y="6550"/>
                  </a:lnTo>
                  <a:lnTo>
                    <a:pt x="2604" y="6224"/>
                  </a:lnTo>
                  <a:lnTo>
                    <a:pt x="2238" y="5817"/>
                  </a:lnTo>
                  <a:lnTo>
                    <a:pt x="1871" y="5370"/>
                  </a:lnTo>
                  <a:lnTo>
                    <a:pt x="1668" y="5045"/>
                  </a:lnTo>
                  <a:lnTo>
                    <a:pt x="1465" y="4678"/>
                  </a:lnTo>
                  <a:lnTo>
                    <a:pt x="1139" y="3987"/>
                  </a:lnTo>
                  <a:lnTo>
                    <a:pt x="855" y="3214"/>
                  </a:lnTo>
                  <a:lnTo>
                    <a:pt x="610" y="2482"/>
                  </a:lnTo>
                  <a:lnTo>
                    <a:pt x="529" y="2197"/>
                  </a:lnTo>
                  <a:lnTo>
                    <a:pt x="456" y="2051"/>
                  </a:lnTo>
                  <a:lnTo>
                    <a:pt x="570" y="1994"/>
                  </a:lnTo>
                  <a:lnTo>
                    <a:pt x="733" y="1913"/>
                  </a:lnTo>
                  <a:lnTo>
                    <a:pt x="1383" y="1587"/>
                  </a:lnTo>
                  <a:lnTo>
                    <a:pt x="2807" y="977"/>
                  </a:lnTo>
                  <a:lnTo>
                    <a:pt x="4126" y="449"/>
                  </a:lnTo>
                  <a:close/>
                  <a:moveTo>
                    <a:pt x="4149" y="1"/>
                  </a:moveTo>
                  <a:lnTo>
                    <a:pt x="2807" y="530"/>
                  </a:lnTo>
                  <a:lnTo>
                    <a:pt x="1505" y="1099"/>
                  </a:lnTo>
                  <a:lnTo>
                    <a:pt x="244" y="1709"/>
                  </a:lnTo>
                  <a:lnTo>
                    <a:pt x="122" y="1750"/>
                  </a:lnTo>
                  <a:lnTo>
                    <a:pt x="41" y="1872"/>
                  </a:lnTo>
                  <a:lnTo>
                    <a:pt x="0" y="1953"/>
                  </a:lnTo>
                  <a:lnTo>
                    <a:pt x="41" y="2116"/>
                  </a:lnTo>
                  <a:lnTo>
                    <a:pt x="244" y="2726"/>
                  </a:lnTo>
                  <a:lnTo>
                    <a:pt x="488" y="3377"/>
                  </a:lnTo>
                  <a:lnTo>
                    <a:pt x="773" y="4109"/>
                  </a:lnTo>
                  <a:lnTo>
                    <a:pt x="1099" y="4841"/>
                  </a:lnTo>
                  <a:lnTo>
                    <a:pt x="1383" y="5329"/>
                  </a:lnTo>
                  <a:lnTo>
                    <a:pt x="1709" y="5817"/>
                  </a:lnTo>
                  <a:lnTo>
                    <a:pt x="2075" y="6306"/>
                  </a:lnTo>
                  <a:lnTo>
                    <a:pt x="2522" y="6672"/>
                  </a:lnTo>
                  <a:lnTo>
                    <a:pt x="3010" y="7038"/>
                  </a:lnTo>
                  <a:lnTo>
                    <a:pt x="3539" y="7282"/>
                  </a:lnTo>
                  <a:lnTo>
                    <a:pt x="4109" y="7485"/>
                  </a:lnTo>
                  <a:lnTo>
                    <a:pt x="4719" y="7607"/>
                  </a:lnTo>
                  <a:lnTo>
                    <a:pt x="5370" y="7729"/>
                  </a:lnTo>
                  <a:lnTo>
                    <a:pt x="6061" y="7770"/>
                  </a:lnTo>
                  <a:lnTo>
                    <a:pt x="7444" y="7770"/>
                  </a:lnTo>
                  <a:lnTo>
                    <a:pt x="8868" y="7851"/>
                  </a:lnTo>
                  <a:lnTo>
                    <a:pt x="10332" y="7851"/>
                  </a:lnTo>
                  <a:lnTo>
                    <a:pt x="11959" y="7729"/>
                  </a:lnTo>
                  <a:lnTo>
                    <a:pt x="13546" y="7607"/>
                  </a:lnTo>
                  <a:lnTo>
                    <a:pt x="15132" y="7363"/>
                  </a:lnTo>
                  <a:lnTo>
                    <a:pt x="16718" y="7078"/>
                  </a:lnTo>
                  <a:lnTo>
                    <a:pt x="17003" y="6997"/>
                  </a:lnTo>
                  <a:lnTo>
                    <a:pt x="17288" y="6834"/>
                  </a:lnTo>
                  <a:lnTo>
                    <a:pt x="17369" y="6753"/>
                  </a:lnTo>
                  <a:lnTo>
                    <a:pt x="17450" y="6631"/>
                  </a:lnTo>
                  <a:lnTo>
                    <a:pt x="17532" y="6509"/>
                  </a:lnTo>
                  <a:lnTo>
                    <a:pt x="17532" y="6346"/>
                  </a:lnTo>
                  <a:lnTo>
                    <a:pt x="17491" y="6143"/>
                  </a:lnTo>
                  <a:lnTo>
                    <a:pt x="17439" y="6065"/>
                  </a:lnTo>
                  <a:lnTo>
                    <a:pt x="17450" y="6061"/>
                  </a:lnTo>
                  <a:lnTo>
                    <a:pt x="17654" y="5980"/>
                  </a:lnTo>
                  <a:lnTo>
                    <a:pt x="17817" y="5817"/>
                  </a:lnTo>
                  <a:lnTo>
                    <a:pt x="17939" y="5614"/>
                  </a:lnTo>
                  <a:lnTo>
                    <a:pt x="18020" y="5370"/>
                  </a:lnTo>
                  <a:lnTo>
                    <a:pt x="17979" y="5167"/>
                  </a:lnTo>
                  <a:lnTo>
                    <a:pt x="17939" y="4963"/>
                  </a:lnTo>
                  <a:lnTo>
                    <a:pt x="17844" y="4868"/>
                  </a:lnTo>
                  <a:lnTo>
                    <a:pt x="17898" y="4841"/>
                  </a:lnTo>
                  <a:lnTo>
                    <a:pt x="18061" y="4678"/>
                  </a:lnTo>
                  <a:lnTo>
                    <a:pt x="18223" y="4475"/>
                  </a:lnTo>
                  <a:lnTo>
                    <a:pt x="18264" y="4231"/>
                  </a:lnTo>
                  <a:lnTo>
                    <a:pt x="18264" y="4109"/>
                  </a:lnTo>
                  <a:lnTo>
                    <a:pt x="18264" y="3987"/>
                  </a:lnTo>
                  <a:lnTo>
                    <a:pt x="18183" y="3865"/>
                  </a:lnTo>
                  <a:lnTo>
                    <a:pt x="18142" y="3784"/>
                  </a:lnTo>
                  <a:lnTo>
                    <a:pt x="18020" y="3702"/>
                  </a:lnTo>
                  <a:lnTo>
                    <a:pt x="17939" y="3621"/>
                  </a:lnTo>
                  <a:lnTo>
                    <a:pt x="17694" y="3580"/>
                  </a:lnTo>
                  <a:lnTo>
                    <a:pt x="17660" y="3574"/>
                  </a:lnTo>
                  <a:lnTo>
                    <a:pt x="17660" y="3574"/>
                  </a:lnTo>
                  <a:lnTo>
                    <a:pt x="17776" y="3458"/>
                  </a:lnTo>
                  <a:lnTo>
                    <a:pt x="17857" y="3336"/>
                  </a:lnTo>
                  <a:lnTo>
                    <a:pt x="17898" y="3214"/>
                  </a:lnTo>
                  <a:lnTo>
                    <a:pt x="17939" y="3092"/>
                  </a:lnTo>
                  <a:lnTo>
                    <a:pt x="17898" y="2970"/>
                  </a:lnTo>
                  <a:lnTo>
                    <a:pt x="17817" y="2848"/>
                  </a:lnTo>
                  <a:lnTo>
                    <a:pt x="17694" y="2767"/>
                  </a:lnTo>
                  <a:lnTo>
                    <a:pt x="17532" y="2685"/>
                  </a:lnTo>
                  <a:lnTo>
                    <a:pt x="17044" y="2685"/>
                  </a:lnTo>
                  <a:lnTo>
                    <a:pt x="16067" y="2726"/>
                  </a:lnTo>
                  <a:lnTo>
                    <a:pt x="15091" y="2767"/>
                  </a:lnTo>
                  <a:lnTo>
                    <a:pt x="14156" y="2848"/>
                  </a:lnTo>
                  <a:lnTo>
                    <a:pt x="12325" y="3051"/>
                  </a:lnTo>
                  <a:lnTo>
                    <a:pt x="11390" y="3092"/>
                  </a:lnTo>
                  <a:lnTo>
                    <a:pt x="10454" y="3133"/>
                  </a:lnTo>
                  <a:lnTo>
                    <a:pt x="9559" y="3092"/>
                  </a:lnTo>
                  <a:lnTo>
                    <a:pt x="8624" y="3011"/>
                  </a:lnTo>
                  <a:lnTo>
                    <a:pt x="8176" y="2929"/>
                  </a:lnTo>
                  <a:lnTo>
                    <a:pt x="7729" y="2848"/>
                  </a:lnTo>
                  <a:lnTo>
                    <a:pt x="7281" y="2726"/>
                  </a:lnTo>
                  <a:lnTo>
                    <a:pt x="6875" y="2563"/>
                  </a:lnTo>
                  <a:lnTo>
                    <a:pt x="6427" y="2401"/>
                  </a:lnTo>
                  <a:lnTo>
                    <a:pt x="6061" y="2157"/>
                  </a:lnTo>
                  <a:lnTo>
                    <a:pt x="5695" y="1872"/>
                  </a:lnTo>
                  <a:lnTo>
                    <a:pt x="5370" y="1546"/>
                  </a:lnTo>
                  <a:lnTo>
                    <a:pt x="5085" y="1221"/>
                  </a:lnTo>
                  <a:lnTo>
                    <a:pt x="4841" y="855"/>
                  </a:lnTo>
                  <a:lnTo>
                    <a:pt x="4353" y="82"/>
                  </a:lnTo>
                  <a:lnTo>
                    <a:pt x="427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315"/>
            <p:cNvSpPr/>
            <p:nvPr/>
          </p:nvSpPr>
          <p:spPr>
            <a:xfrm>
              <a:off x="4655356" y="1565833"/>
              <a:ext cx="279212" cy="357366"/>
            </a:xfrm>
            <a:custGeom>
              <a:rect b="b" l="l" r="r" t="t"/>
              <a:pathLst>
                <a:path extrusionOk="0" h="7810" w="6102">
                  <a:moveTo>
                    <a:pt x="3946" y="0"/>
                  </a:moveTo>
                  <a:lnTo>
                    <a:pt x="0" y="2278"/>
                  </a:lnTo>
                  <a:lnTo>
                    <a:pt x="407" y="3783"/>
                  </a:lnTo>
                  <a:lnTo>
                    <a:pt x="895" y="5288"/>
                  </a:lnTo>
                  <a:lnTo>
                    <a:pt x="1261" y="6549"/>
                  </a:lnTo>
                  <a:lnTo>
                    <a:pt x="1465" y="7200"/>
                  </a:lnTo>
                  <a:lnTo>
                    <a:pt x="1668" y="7810"/>
                  </a:lnTo>
                  <a:lnTo>
                    <a:pt x="2807" y="7484"/>
                  </a:lnTo>
                  <a:lnTo>
                    <a:pt x="3946" y="7118"/>
                  </a:lnTo>
                  <a:lnTo>
                    <a:pt x="5044" y="6712"/>
                  </a:lnTo>
                  <a:lnTo>
                    <a:pt x="6102" y="6224"/>
                  </a:lnTo>
                  <a:lnTo>
                    <a:pt x="6061" y="5979"/>
                  </a:lnTo>
                  <a:lnTo>
                    <a:pt x="5817" y="5329"/>
                  </a:lnTo>
                  <a:lnTo>
                    <a:pt x="5126" y="3295"/>
                  </a:lnTo>
                  <a:lnTo>
                    <a:pt x="39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315"/>
            <p:cNvSpPr/>
            <p:nvPr/>
          </p:nvSpPr>
          <p:spPr>
            <a:xfrm>
              <a:off x="4655356" y="1565833"/>
              <a:ext cx="279212" cy="357366"/>
            </a:xfrm>
            <a:custGeom>
              <a:rect b="b" l="l" r="r" t="t"/>
              <a:pathLst>
                <a:path extrusionOk="0" fill="none" h="7810" w="6102">
                  <a:moveTo>
                    <a:pt x="0" y="2278"/>
                  </a:moveTo>
                  <a:lnTo>
                    <a:pt x="0" y="2278"/>
                  </a:lnTo>
                  <a:lnTo>
                    <a:pt x="407" y="3783"/>
                  </a:lnTo>
                  <a:lnTo>
                    <a:pt x="895" y="5288"/>
                  </a:lnTo>
                  <a:lnTo>
                    <a:pt x="895" y="5288"/>
                  </a:lnTo>
                  <a:lnTo>
                    <a:pt x="1261" y="6549"/>
                  </a:lnTo>
                  <a:lnTo>
                    <a:pt x="1465" y="7200"/>
                  </a:lnTo>
                  <a:lnTo>
                    <a:pt x="1668" y="7810"/>
                  </a:lnTo>
                  <a:lnTo>
                    <a:pt x="1668" y="7810"/>
                  </a:lnTo>
                  <a:lnTo>
                    <a:pt x="2807" y="7484"/>
                  </a:lnTo>
                  <a:lnTo>
                    <a:pt x="3946" y="7118"/>
                  </a:lnTo>
                  <a:lnTo>
                    <a:pt x="5044" y="6712"/>
                  </a:lnTo>
                  <a:lnTo>
                    <a:pt x="6102" y="6224"/>
                  </a:lnTo>
                  <a:lnTo>
                    <a:pt x="6102" y="6224"/>
                  </a:lnTo>
                  <a:lnTo>
                    <a:pt x="6061" y="5979"/>
                  </a:lnTo>
                  <a:lnTo>
                    <a:pt x="5817" y="5329"/>
                  </a:lnTo>
                  <a:lnTo>
                    <a:pt x="5126" y="3295"/>
                  </a:lnTo>
                  <a:lnTo>
                    <a:pt x="3946" y="0"/>
                  </a:lnTo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315"/>
            <p:cNvSpPr/>
            <p:nvPr/>
          </p:nvSpPr>
          <p:spPr>
            <a:xfrm>
              <a:off x="4646021" y="1556499"/>
              <a:ext cx="297881" cy="376035"/>
            </a:xfrm>
            <a:custGeom>
              <a:rect b="b" l="l" r="r" t="t"/>
              <a:pathLst>
                <a:path extrusionOk="0" h="8218" w="6510">
                  <a:moveTo>
                    <a:pt x="6143" y="6306"/>
                  </a:moveTo>
                  <a:lnTo>
                    <a:pt x="6102" y="6316"/>
                  </a:lnTo>
                  <a:lnTo>
                    <a:pt x="6102" y="6306"/>
                  </a:lnTo>
                  <a:close/>
                  <a:moveTo>
                    <a:pt x="4069" y="1"/>
                  </a:moveTo>
                  <a:lnTo>
                    <a:pt x="4028" y="41"/>
                  </a:lnTo>
                  <a:lnTo>
                    <a:pt x="3987" y="82"/>
                  </a:lnTo>
                  <a:lnTo>
                    <a:pt x="3947" y="163"/>
                  </a:lnTo>
                  <a:lnTo>
                    <a:pt x="3947" y="245"/>
                  </a:lnTo>
                  <a:lnTo>
                    <a:pt x="5126" y="3499"/>
                  </a:lnTo>
                  <a:lnTo>
                    <a:pt x="5818" y="5492"/>
                  </a:lnTo>
                  <a:lnTo>
                    <a:pt x="6021" y="6143"/>
                  </a:lnTo>
                  <a:lnTo>
                    <a:pt x="6080" y="6321"/>
                  </a:lnTo>
                  <a:lnTo>
                    <a:pt x="6080" y="6321"/>
                  </a:lnTo>
                  <a:lnTo>
                    <a:pt x="5980" y="6346"/>
                  </a:lnTo>
                  <a:lnTo>
                    <a:pt x="5655" y="6509"/>
                  </a:lnTo>
                  <a:lnTo>
                    <a:pt x="5085" y="6753"/>
                  </a:lnTo>
                  <a:lnTo>
                    <a:pt x="4028" y="7160"/>
                  </a:lnTo>
                  <a:lnTo>
                    <a:pt x="2930" y="7526"/>
                  </a:lnTo>
                  <a:lnTo>
                    <a:pt x="2002" y="7766"/>
                  </a:lnTo>
                  <a:lnTo>
                    <a:pt x="1831" y="7282"/>
                  </a:lnTo>
                  <a:lnTo>
                    <a:pt x="1628" y="6590"/>
                  </a:lnTo>
                  <a:lnTo>
                    <a:pt x="1221" y="5248"/>
                  </a:lnTo>
                  <a:lnTo>
                    <a:pt x="774" y="3824"/>
                  </a:lnTo>
                  <a:lnTo>
                    <a:pt x="367" y="2401"/>
                  </a:lnTo>
                  <a:lnTo>
                    <a:pt x="326" y="2319"/>
                  </a:lnTo>
                  <a:lnTo>
                    <a:pt x="286" y="2279"/>
                  </a:lnTo>
                  <a:lnTo>
                    <a:pt x="123" y="2279"/>
                  </a:lnTo>
                  <a:lnTo>
                    <a:pt x="82" y="2319"/>
                  </a:lnTo>
                  <a:lnTo>
                    <a:pt x="1" y="2360"/>
                  </a:lnTo>
                  <a:lnTo>
                    <a:pt x="1" y="2441"/>
                  </a:lnTo>
                  <a:lnTo>
                    <a:pt x="1" y="2523"/>
                  </a:lnTo>
                  <a:lnTo>
                    <a:pt x="408" y="3946"/>
                  </a:lnTo>
                  <a:lnTo>
                    <a:pt x="855" y="5329"/>
                  </a:lnTo>
                  <a:lnTo>
                    <a:pt x="1262" y="6712"/>
                  </a:lnTo>
                  <a:lnTo>
                    <a:pt x="1465" y="7404"/>
                  </a:lnTo>
                  <a:lnTo>
                    <a:pt x="1709" y="8055"/>
                  </a:lnTo>
                  <a:lnTo>
                    <a:pt x="1750" y="8136"/>
                  </a:lnTo>
                  <a:lnTo>
                    <a:pt x="1791" y="8177"/>
                  </a:lnTo>
                  <a:lnTo>
                    <a:pt x="1872" y="8217"/>
                  </a:lnTo>
                  <a:lnTo>
                    <a:pt x="1953" y="8217"/>
                  </a:lnTo>
                  <a:lnTo>
                    <a:pt x="2970" y="7933"/>
                  </a:lnTo>
                  <a:lnTo>
                    <a:pt x="3947" y="7607"/>
                  </a:lnTo>
                  <a:lnTo>
                    <a:pt x="4963" y="7241"/>
                  </a:lnTo>
                  <a:lnTo>
                    <a:pt x="5899" y="6834"/>
                  </a:lnTo>
                  <a:lnTo>
                    <a:pt x="6143" y="6753"/>
                  </a:lnTo>
                  <a:lnTo>
                    <a:pt x="6346" y="6672"/>
                  </a:lnTo>
                  <a:lnTo>
                    <a:pt x="6428" y="6590"/>
                  </a:lnTo>
                  <a:lnTo>
                    <a:pt x="6468" y="6509"/>
                  </a:lnTo>
                  <a:lnTo>
                    <a:pt x="6509" y="6428"/>
                  </a:lnTo>
                  <a:lnTo>
                    <a:pt x="6509" y="6306"/>
                  </a:lnTo>
                  <a:lnTo>
                    <a:pt x="6346" y="5777"/>
                  </a:lnTo>
                  <a:lnTo>
                    <a:pt x="5614" y="3702"/>
                  </a:lnTo>
                  <a:lnTo>
                    <a:pt x="4882" y="1628"/>
                  </a:lnTo>
                  <a:lnTo>
                    <a:pt x="4353" y="163"/>
                  </a:lnTo>
                  <a:lnTo>
                    <a:pt x="4313" y="82"/>
                  </a:lnTo>
                  <a:lnTo>
                    <a:pt x="4231" y="41"/>
                  </a:lnTo>
                  <a:lnTo>
                    <a:pt x="415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315"/>
            <p:cNvSpPr/>
            <p:nvPr/>
          </p:nvSpPr>
          <p:spPr>
            <a:xfrm>
              <a:off x="4649773" y="1792888"/>
              <a:ext cx="68911" cy="57746"/>
            </a:xfrm>
            <a:custGeom>
              <a:rect b="b" l="l" r="r" t="t"/>
              <a:pathLst>
                <a:path extrusionOk="0" h="1262" w="1506">
                  <a:moveTo>
                    <a:pt x="122" y="1"/>
                  </a:moveTo>
                  <a:lnTo>
                    <a:pt x="82" y="41"/>
                  </a:lnTo>
                  <a:lnTo>
                    <a:pt x="0" y="82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41" y="326"/>
                  </a:lnTo>
                  <a:lnTo>
                    <a:pt x="82" y="367"/>
                  </a:lnTo>
                  <a:lnTo>
                    <a:pt x="366" y="570"/>
                  </a:lnTo>
                  <a:lnTo>
                    <a:pt x="529" y="651"/>
                  </a:lnTo>
                  <a:lnTo>
                    <a:pt x="570" y="692"/>
                  </a:lnTo>
                  <a:lnTo>
                    <a:pt x="610" y="733"/>
                  </a:lnTo>
                  <a:lnTo>
                    <a:pt x="651" y="733"/>
                  </a:lnTo>
                  <a:lnTo>
                    <a:pt x="1139" y="1180"/>
                  </a:lnTo>
                  <a:lnTo>
                    <a:pt x="1221" y="1221"/>
                  </a:lnTo>
                  <a:lnTo>
                    <a:pt x="1302" y="1262"/>
                  </a:lnTo>
                  <a:lnTo>
                    <a:pt x="1383" y="1221"/>
                  </a:lnTo>
                  <a:lnTo>
                    <a:pt x="1424" y="1180"/>
                  </a:lnTo>
                  <a:lnTo>
                    <a:pt x="1465" y="1140"/>
                  </a:lnTo>
                  <a:lnTo>
                    <a:pt x="1505" y="1058"/>
                  </a:lnTo>
                  <a:lnTo>
                    <a:pt x="1465" y="977"/>
                  </a:lnTo>
                  <a:lnTo>
                    <a:pt x="1424" y="895"/>
                  </a:lnTo>
                  <a:lnTo>
                    <a:pt x="895" y="448"/>
                  </a:lnTo>
                  <a:lnTo>
                    <a:pt x="285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315"/>
            <p:cNvSpPr/>
            <p:nvPr/>
          </p:nvSpPr>
          <p:spPr>
            <a:xfrm>
              <a:off x="4863832" y="1876627"/>
              <a:ext cx="70741" cy="44751"/>
            </a:xfrm>
            <a:custGeom>
              <a:rect b="b" l="l" r="r" t="t"/>
              <a:pathLst>
                <a:path extrusionOk="0" h="978" w="1546">
                  <a:moveTo>
                    <a:pt x="1261" y="1"/>
                  </a:moveTo>
                  <a:lnTo>
                    <a:pt x="1220" y="42"/>
                  </a:lnTo>
                  <a:lnTo>
                    <a:pt x="1180" y="123"/>
                  </a:lnTo>
                  <a:lnTo>
                    <a:pt x="1139" y="204"/>
                  </a:lnTo>
                  <a:lnTo>
                    <a:pt x="1139" y="245"/>
                  </a:lnTo>
                  <a:lnTo>
                    <a:pt x="1139" y="367"/>
                  </a:lnTo>
                  <a:lnTo>
                    <a:pt x="1098" y="367"/>
                  </a:lnTo>
                  <a:lnTo>
                    <a:pt x="1098" y="408"/>
                  </a:lnTo>
                  <a:lnTo>
                    <a:pt x="1058" y="448"/>
                  </a:lnTo>
                  <a:lnTo>
                    <a:pt x="976" y="530"/>
                  </a:lnTo>
                  <a:lnTo>
                    <a:pt x="936" y="570"/>
                  </a:lnTo>
                  <a:lnTo>
                    <a:pt x="895" y="570"/>
                  </a:lnTo>
                  <a:lnTo>
                    <a:pt x="814" y="611"/>
                  </a:lnTo>
                  <a:lnTo>
                    <a:pt x="692" y="611"/>
                  </a:lnTo>
                  <a:lnTo>
                    <a:pt x="651" y="570"/>
                  </a:lnTo>
                  <a:lnTo>
                    <a:pt x="610" y="570"/>
                  </a:lnTo>
                  <a:lnTo>
                    <a:pt x="570" y="530"/>
                  </a:lnTo>
                  <a:lnTo>
                    <a:pt x="529" y="530"/>
                  </a:lnTo>
                  <a:lnTo>
                    <a:pt x="529" y="489"/>
                  </a:lnTo>
                  <a:lnTo>
                    <a:pt x="488" y="448"/>
                  </a:lnTo>
                  <a:lnTo>
                    <a:pt x="447" y="448"/>
                  </a:lnTo>
                  <a:lnTo>
                    <a:pt x="447" y="408"/>
                  </a:lnTo>
                  <a:lnTo>
                    <a:pt x="407" y="367"/>
                  </a:lnTo>
                  <a:lnTo>
                    <a:pt x="366" y="245"/>
                  </a:lnTo>
                  <a:lnTo>
                    <a:pt x="366" y="164"/>
                  </a:lnTo>
                  <a:lnTo>
                    <a:pt x="285" y="123"/>
                  </a:lnTo>
                  <a:lnTo>
                    <a:pt x="122" y="123"/>
                  </a:lnTo>
                  <a:lnTo>
                    <a:pt x="81" y="164"/>
                  </a:lnTo>
                  <a:lnTo>
                    <a:pt x="41" y="204"/>
                  </a:lnTo>
                  <a:lnTo>
                    <a:pt x="0" y="286"/>
                  </a:lnTo>
                  <a:lnTo>
                    <a:pt x="0" y="367"/>
                  </a:lnTo>
                  <a:lnTo>
                    <a:pt x="41" y="489"/>
                  </a:lnTo>
                  <a:lnTo>
                    <a:pt x="122" y="611"/>
                  </a:lnTo>
                  <a:lnTo>
                    <a:pt x="203" y="733"/>
                  </a:lnTo>
                  <a:lnTo>
                    <a:pt x="285" y="815"/>
                  </a:lnTo>
                  <a:lnTo>
                    <a:pt x="407" y="896"/>
                  </a:lnTo>
                  <a:lnTo>
                    <a:pt x="529" y="977"/>
                  </a:lnTo>
                  <a:lnTo>
                    <a:pt x="976" y="977"/>
                  </a:lnTo>
                  <a:lnTo>
                    <a:pt x="1098" y="896"/>
                  </a:lnTo>
                  <a:lnTo>
                    <a:pt x="1220" y="815"/>
                  </a:lnTo>
                  <a:lnTo>
                    <a:pt x="1342" y="733"/>
                  </a:lnTo>
                  <a:lnTo>
                    <a:pt x="1424" y="611"/>
                  </a:lnTo>
                  <a:lnTo>
                    <a:pt x="1505" y="489"/>
                  </a:lnTo>
                  <a:lnTo>
                    <a:pt x="1546" y="367"/>
                  </a:lnTo>
                  <a:lnTo>
                    <a:pt x="1546" y="204"/>
                  </a:lnTo>
                  <a:lnTo>
                    <a:pt x="1546" y="123"/>
                  </a:lnTo>
                  <a:lnTo>
                    <a:pt x="1505" y="42"/>
                  </a:lnTo>
                  <a:lnTo>
                    <a:pt x="14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315"/>
            <p:cNvSpPr/>
            <p:nvPr/>
          </p:nvSpPr>
          <p:spPr>
            <a:xfrm>
              <a:off x="5156047" y="1694232"/>
              <a:ext cx="50287" cy="195476"/>
            </a:xfrm>
            <a:custGeom>
              <a:rect b="b" l="l" r="r" t="t"/>
              <a:pathLst>
                <a:path extrusionOk="0" h="4272" w="1099">
                  <a:moveTo>
                    <a:pt x="895" y="1"/>
                  </a:moveTo>
                  <a:lnTo>
                    <a:pt x="814" y="41"/>
                  </a:lnTo>
                  <a:lnTo>
                    <a:pt x="773" y="82"/>
                  </a:lnTo>
                  <a:lnTo>
                    <a:pt x="692" y="123"/>
                  </a:lnTo>
                  <a:lnTo>
                    <a:pt x="692" y="204"/>
                  </a:lnTo>
                  <a:lnTo>
                    <a:pt x="570" y="1180"/>
                  </a:lnTo>
                  <a:lnTo>
                    <a:pt x="448" y="2157"/>
                  </a:lnTo>
                  <a:lnTo>
                    <a:pt x="244" y="3092"/>
                  </a:lnTo>
                  <a:lnTo>
                    <a:pt x="0" y="4028"/>
                  </a:lnTo>
                  <a:lnTo>
                    <a:pt x="0" y="4109"/>
                  </a:lnTo>
                  <a:lnTo>
                    <a:pt x="0" y="4190"/>
                  </a:lnTo>
                  <a:lnTo>
                    <a:pt x="41" y="4231"/>
                  </a:lnTo>
                  <a:lnTo>
                    <a:pt x="122" y="4272"/>
                  </a:lnTo>
                  <a:lnTo>
                    <a:pt x="285" y="4272"/>
                  </a:lnTo>
                  <a:lnTo>
                    <a:pt x="326" y="4231"/>
                  </a:lnTo>
                  <a:lnTo>
                    <a:pt x="366" y="4150"/>
                  </a:lnTo>
                  <a:lnTo>
                    <a:pt x="610" y="3173"/>
                  </a:lnTo>
                  <a:lnTo>
                    <a:pt x="854" y="2197"/>
                  </a:lnTo>
                  <a:lnTo>
                    <a:pt x="976" y="1221"/>
                  </a:lnTo>
                  <a:lnTo>
                    <a:pt x="1098" y="204"/>
                  </a:lnTo>
                  <a:lnTo>
                    <a:pt x="1058" y="123"/>
                  </a:lnTo>
                  <a:lnTo>
                    <a:pt x="1017" y="82"/>
                  </a:lnTo>
                  <a:lnTo>
                    <a:pt x="976" y="41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315"/>
            <p:cNvSpPr/>
            <p:nvPr/>
          </p:nvSpPr>
          <p:spPr>
            <a:xfrm>
              <a:off x="3598147" y="2611878"/>
              <a:ext cx="286671" cy="184265"/>
            </a:xfrm>
            <a:custGeom>
              <a:rect b="b" l="l" r="r" t="t"/>
              <a:pathLst>
                <a:path extrusionOk="0" h="4027" w="6265">
                  <a:moveTo>
                    <a:pt x="854" y="0"/>
                  </a:moveTo>
                  <a:lnTo>
                    <a:pt x="773" y="41"/>
                  </a:lnTo>
                  <a:lnTo>
                    <a:pt x="610" y="244"/>
                  </a:lnTo>
                  <a:lnTo>
                    <a:pt x="448" y="447"/>
                  </a:lnTo>
                  <a:lnTo>
                    <a:pt x="326" y="651"/>
                  </a:lnTo>
                  <a:lnTo>
                    <a:pt x="204" y="895"/>
                  </a:lnTo>
                  <a:lnTo>
                    <a:pt x="122" y="1139"/>
                  </a:lnTo>
                  <a:lnTo>
                    <a:pt x="82" y="1383"/>
                  </a:lnTo>
                  <a:lnTo>
                    <a:pt x="41" y="1627"/>
                  </a:lnTo>
                  <a:lnTo>
                    <a:pt x="0" y="1912"/>
                  </a:lnTo>
                  <a:lnTo>
                    <a:pt x="41" y="2156"/>
                  </a:lnTo>
                  <a:lnTo>
                    <a:pt x="82" y="2400"/>
                  </a:lnTo>
                  <a:lnTo>
                    <a:pt x="122" y="2644"/>
                  </a:lnTo>
                  <a:lnTo>
                    <a:pt x="244" y="2888"/>
                  </a:lnTo>
                  <a:lnTo>
                    <a:pt x="366" y="3091"/>
                  </a:lnTo>
                  <a:lnTo>
                    <a:pt x="488" y="3295"/>
                  </a:lnTo>
                  <a:lnTo>
                    <a:pt x="692" y="3498"/>
                  </a:lnTo>
                  <a:lnTo>
                    <a:pt x="895" y="3661"/>
                  </a:lnTo>
                  <a:lnTo>
                    <a:pt x="1099" y="3783"/>
                  </a:lnTo>
                  <a:lnTo>
                    <a:pt x="1261" y="3864"/>
                  </a:lnTo>
                  <a:lnTo>
                    <a:pt x="1709" y="3986"/>
                  </a:lnTo>
                  <a:lnTo>
                    <a:pt x="2115" y="4027"/>
                  </a:lnTo>
                  <a:lnTo>
                    <a:pt x="2563" y="4027"/>
                  </a:lnTo>
                  <a:lnTo>
                    <a:pt x="3010" y="3946"/>
                  </a:lnTo>
                  <a:lnTo>
                    <a:pt x="3417" y="3783"/>
                  </a:lnTo>
                  <a:lnTo>
                    <a:pt x="3824" y="3620"/>
                  </a:lnTo>
                  <a:lnTo>
                    <a:pt x="4190" y="3417"/>
                  </a:lnTo>
                  <a:lnTo>
                    <a:pt x="4515" y="3213"/>
                  </a:lnTo>
                  <a:lnTo>
                    <a:pt x="4800" y="2969"/>
                  </a:lnTo>
                  <a:lnTo>
                    <a:pt x="5288" y="2481"/>
                  </a:lnTo>
                  <a:lnTo>
                    <a:pt x="5776" y="1953"/>
                  </a:lnTo>
                  <a:lnTo>
                    <a:pt x="6224" y="1383"/>
                  </a:lnTo>
                  <a:lnTo>
                    <a:pt x="6264" y="1302"/>
                  </a:lnTo>
                  <a:lnTo>
                    <a:pt x="6264" y="1220"/>
                  </a:lnTo>
                  <a:lnTo>
                    <a:pt x="6224" y="1139"/>
                  </a:lnTo>
                  <a:lnTo>
                    <a:pt x="6183" y="1098"/>
                  </a:lnTo>
                  <a:lnTo>
                    <a:pt x="5939" y="1098"/>
                  </a:lnTo>
                  <a:lnTo>
                    <a:pt x="5898" y="1180"/>
                  </a:lnTo>
                  <a:lnTo>
                    <a:pt x="5247" y="1953"/>
                  </a:lnTo>
                  <a:lnTo>
                    <a:pt x="4922" y="2319"/>
                  </a:lnTo>
                  <a:lnTo>
                    <a:pt x="4556" y="2644"/>
                  </a:lnTo>
                  <a:lnTo>
                    <a:pt x="4190" y="2929"/>
                  </a:lnTo>
                  <a:lnTo>
                    <a:pt x="3742" y="3213"/>
                  </a:lnTo>
                  <a:lnTo>
                    <a:pt x="3295" y="3417"/>
                  </a:lnTo>
                  <a:lnTo>
                    <a:pt x="2848" y="3580"/>
                  </a:lnTo>
                  <a:lnTo>
                    <a:pt x="2481" y="3620"/>
                  </a:lnTo>
                  <a:lnTo>
                    <a:pt x="2115" y="3620"/>
                  </a:lnTo>
                  <a:lnTo>
                    <a:pt x="1749" y="3580"/>
                  </a:lnTo>
                  <a:lnTo>
                    <a:pt x="1424" y="3498"/>
                  </a:lnTo>
                  <a:lnTo>
                    <a:pt x="1099" y="3335"/>
                  </a:lnTo>
                  <a:lnTo>
                    <a:pt x="854" y="3091"/>
                  </a:lnTo>
                  <a:lnTo>
                    <a:pt x="651" y="2807"/>
                  </a:lnTo>
                  <a:lnTo>
                    <a:pt x="488" y="2441"/>
                  </a:lnTo>
                  <a:lnTo>
                    <a:pt x="448" y="2156"/>
                  </a:lnTo>
                  <a:lnTo>
                    <a:pt x="407" y="1871"/>
                  </a:lnTo>
                  <a:lnTo>
                    <a:pt x="448" y="1586"/>
                  </a:lnTo>
                  <a:lnTo>
                    <a:pt x="488" y="1302"/>
                  </a:lnTo>
                  <a:lnTo>
                    <a:pt x="570" y="1017"/>
                  </a:lnTo>
                  <a:lnTo>
                    <a:pt x="692" y="773"/>
                  </a:lnTo>
                  <a:lnTo>
                    <a:pt x="854" y="529"/>
                  </a:lnTo>
                  <a:lnTo>
                    <a:pt x="1058" y="325"/>
                  </a:lnTo>
                  <a:lnTo>
                    <a:pt x="1099" y="244"/>
                  </a:lnTo>
                  <a:lnTo>
                    <a:pt x="1139" y="163"/>
                  </a:lnTo>
                  <a:lnTo>
                    <a:pt x="1099" y="122"/>
                  </a:lnTo>
                  <a:lnTo>
                    <a:pt x="1058" y="41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315"/>
            <p:cNvSpPr/>
            <p:nvPr/>
          </p:nvSpPr>
          <p:spPr>
            <a:xfrm>
              <a:off x="4670227" y="1718439"/>
              <a:ext cx="87534" cy="243887"/>
            </a:xfrm>
            <a:custGeom>
              <a:rect b="b" l="l" r="r" t="t"/>
              <a:pathLst>
                <a:path extrusionOk="0" h="5330" w="1913">
                  <a:moveTo>
                    <a:pt x="163" y="1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1" y="163"/>
                  </a:lnTo>
                  <a:lnTo>
                    <a:pt x="1" y="245"/>
                  </a:lnTo>
                  <a:lnTo>
                    <a:pt x="1506" y="5207"/>
                  </a:lnTo>
                  <a:lnTo>
                    <a:pt x="1546" y="5288"/>
                  </a:lnTo>
                  <a:lnTo>
                    <a:pt x="1587" y="5329"/>
                  </a:lnTo>
                  <a:lnTo>
                    <a:pt x="1831" y="5329"/>
                  </a:lnTo>
                  <a:lnTo>
                    <a:pt x="1872" y="5248"/>
                  </a:lnTo>
                  <a:lnTo>
                    <a:pt x="1912" y="5207"/>
                  </a:lnTo>
                  <a:lnTo>
                    <a:pt x="1872" y="5085"/>
                  </a:lnTo>
                  <a:lnTo>
                    <a:pt x="407" y="163"/>
                  </a:lnTo>
                  <a:lnTo>
                    <a:pt x="367" y="82"/>
                  </a:lnTo>
                  <a:lnTo>
                    <a:pt x="285" y="41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315"/>
            <p:cNvSpPr/>
            <p:nvPr/>
          </p:nvSpPr>
          <p:spPr>
            <a:xfrm>
              <a:off x="4865663" y="1642113"/>
              <a:ext cx="94993" cy="240181"/>
            </a:xfrm>
            <a:custGeom>
              <a:rect b="b" l="l" r="r" t="t"/>
              <a:pathLst>
                <a:path extrusionOk="0" h="5249" w="2076">
                  <a:moveTo>
                    <a:pt x="123" y="1"/>
                  </a:moveTo>
                  <a:lnTo>
                    <a:pt x="82" y="41"/>
                  </a:lnTo>
                  <a:lnTo>
                    <a:pt x="1" y="82"/>
                  </a:lnTo>
                  <a:lnTo>
                    <a:pt x="1" y="164"/>
                  </a:lnTo>
                  <a:lnTo>
                    <a:pt x="1" y="245"/>
                  </a:lnTo>
                  <a:lnTo>
                    <a:pt x="367" y="1465"/>
                  </a:lnTo>
                  <a:lnTo>
                    <a:pt x="774" y="2726"/>
                  </a:lnTo>
                  <a:lnTo>
                    <a:pt x="1221" y="3946"/>
                  </a:lnTo>
                  <a:lnTo>
                    <a:pt x="1709" y="5126"/>
                  </a:lnTo>
                  <a:lnTo>
                    <a:pt x="1750" y="5207"/>
                  </a:lnTo>
                  <a:lnTo>
                    <a:pt x="1831" y="5248"/>
                  </a:lnTo>
                  <a:lnTo>
                    <a:pt x="1912" y="5248"/>
                  </a:lnTo>
                  <a:lnTo>
                    <a:pt x="1953" y="5207"/>
                  </a:lnTo>
                  <a:lnTo>
                    <a:pt x="2035" y="5167"/>
                  </a:lnTo>
                  <a:lnTo>
                    <a:pt x="2075" y="5085"/>
                  </a:lnTo>
                  <a:lnTo>
                    <a:pt x="2075" y="5004"/>
                  </a:lnTo>
                  <a:lnTo>
                    <a:pt x="2075" y="4923"/>
                  </a:lnTo>
                  <a:lnTo>
                    <a:pt x="1546" y="3743"/>
                  </a:lnTo>
                  <a:lnTo>
                    <a:pt x="1140" y="2563"/>
                  </a:lnTo>
                  <a:lnTo>
                    <a:pt x="733" y="1343"/>
                  </a:lnTo>
                  <a:lnTo>
                    <a:pt x="367" y="123"/>
                  </a:lnTo>
                  <a:lnTo>
                    <a:pt x="326" y="41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315"/>
            <p:cNvSpPr/>
            <p:nvPr/>
          </p:nvSpPr>
          <p:spPr>
            <a:xfrm>
              <a:off x="5366354" y="1158215"/>
              <a:ext cx="54040" cy="29788"/>
            </a:xfrm>
            <a:custGeom>
              <a:rect b="b" l="l" r="r" t="t"/>
              <a:pathLst>
                <a:path extrusionOk="0" h="651" w="1181">
                  <a:moveTo>
                    <a:pt x="895" y="0"/>
                  </a:moveTo>
                  <a:lnTo>
                    <a:pt x="855" y="41"/>
                  </a:lnTo>
                  <a:lnTo>
                    <a:pt x="773" y="122"/>
                  </a:lnTo>
                  <a:lnTo>
                    <a:pt x="773" y="81"/>
                  </a:lnTo>
                  <a:lnTo>
                    <a:pt x="733" y="122"/>
                  </a:lnTo>
                  <a:lnTo>
                    <a:pt x="692" y="163"/>
                  </a:lnTo>
                  <a:lnTo>
                    <a:pt x="611" y="203"/>
                  </a:lnTo>
                  <a:lnTo>
                    <a:pt x="570" y="203"/>
                  </a:lnTo>
                  <a:lnTo>
                    <a:pt x="489" y="244"/>
                  </a:lnTo>
                  <a:lnTo>
                    <a:pt x="123" y="244"/>
                  </a:lnTo>
                  <a:lnTo>
                    <a:pt x="82" y="285"/>
                  </a:lnTo>
                  <a:lnTo>
                    <a:pt x="41" y="366"/>
                  </a:lnTo>
                  <a:lnTo>
                    <a:pt x="1" y="447"/>
                  </a:lnTo>
                  <a:lnTo>
                    <a:pt x="41" y="529"/>
                  </a:lnTo>
                  <a:lnTo>
                    <a:pt x="82" y="569"/>
                  </a:lnTo>
                  <a:lnTo>
                    <a:pt x="123" y="610"/>
                  </a:lnTo>
                  <a:lnTo>
                    <a:pt x="204" y="651"/>
                  </a:lnTo>
                  <a:lnTo>
                    <a:pt x="448" y="651"/>
                  </a:lnTo>
                  <a:lnTo>
                    <a:pt x="692" y="569"/>
                  </a:lnTo>
                  <a:lnTo>
                    <a:pt x="936" y="488"/>
                  </a:lnTo>
                  <a:lnTo>
                    <a:pt x="1099" y="325"/>
                  </a:lnTo>
                  <a:lnTo>
                    <a:pt x="1180" y="244"/>
                  </a:lnTo>
                  <a:lnTo>
                    <a:pt x="1180" y="203"/>
                  </a:lnTo>
                  <a:lnTo>
                    <a:pt x="1180" y="122"/>
                  </a:lnTo>
                  <a:lnTo>
                    <a:pt x="1099" y="4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315"/>
            <p:cNvSpPr/>
            <p:nvPr/>
          </p:nvSpPr>
          <p:spPr>
            <a:xfrm>
              <a:off x="5308653" y="1135839"/>
              <a:ext cx="65204" cy="24251"/>
            </a:xfrm>
            <a:custGeom>
              <a:rect b="b" l="l" r="r" t="t"/>
              <a:pathLst>
                <a:path extrusionOk="0" h="530" w="1425">
                  <a:moveTo>
                    <a:pt x="1180" y="1"/>
                  </a:moveTo>
                  <a:lnTo>
                    <a:pt x="163" y="123"/>
                  </a:lnTo>
                  <a:lnTo>
                    <a:pt x="82" y="164"/>
                  </a:lnTo>
                  <a:lnTo>
                    <a:pt x="41" y="204"/>
                  </a:lnTo>
                  <a:lnTo>
                    <a:pt x="1" y="286"/>
                  </a:lnTo>
                  <a:lnTo>
                    <a:pt x="1" y="367"/>
                  </a:lnTo>
                  <a:lnTo>
                    <a:pt x="41" y="448"/>
                  </a:lnTo>
                  <a:lnTo>
                    <a:pt x="123" y="489"/>
                  </a:lnTo>
                  <a:lnTo>
                    <a:pt x="163" y="530"/>
                  </a:lnTo>
                  <a:lnTo>
                    <a:pt x="245" y="530"/>
                  </a:lnTo>
                  <a:lnTo>
                    <a:pt x="1262" y="367"/>
                  </a:lnTo>
                  <a:lnTo>
                    <a:pt x="1343" y="326"/>
                  </a:lnTo>
                  <a:lnTo>
                    <a:pt x="1384" y="286"/>
                  </a:lnTo>
                  <a:lnTo>
                    <a:pt x="1424" y="204"/>
                  </a:lnTo>
                  <a:lnTo>
                    <a:pt x="1424" y="123"/>
                  </a:lnTo>
                  <a:lnTo>
                    <a:pt x="1384" y="42"/>
                  </a:lnTo>
                  <a:lnTo>
                    <a:pt x="130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315"/>
            <p:cNvSpPr/>
            <p:nvPr/>
          </p:nvSpPr>
          <p:spPr>
            <a:xfrm>
              <a:off x="5265868" y="1100513"/>
              <a:ext cx="52164" cy="20499"/>
            </a:xfrm>
            <a:custGeom>
              <a:rect b="b" l="l" r="r" t="t"/>
              <a:pathLst>
                <a:path extrusionOk="0" h="448" w="1140">
                  <a:moveTo>
                    <a:pt x="936" y="0"/>
                  </a:moveTo>
                  <a:lnTo>
                    <a:pt x="203" y="41"/>
                  </a:lnTo>
                  <a:lnTo>
                    <a:pt x="122" y="81"/>
                  </a:lnTo>
                  <a:lnTo>
                    <a:pt x="41" y="122"/>
                  </a:lnTo>
                  <a:lnTo>
                    <a:pt x="0" y="163"/>
                  </a:lnTo>
                  <a:lnTo>
                    <a:pt x="0" y="244"/>
                  </a:lnTo>
                  <a:lnTo>
                    <a:pt x="0" y="325"/>
                  </a:lnTo>
                  <a:lnTo>
                    <a:pt x="41" y="407"/>
                  </a:lnTo>
                  <a:lnTo>
                    <a:pt x="122" y="448"/>
                  </a:lnTo>
                  <a:lnTo>
                    <a:pt x="203" y="448"/>
                  </a:lnTo>
                  <a:lnTo>
                    <a:pt x="936" y="407"/>
                  </a:lnTo>
                  <a:lnTo>
                    <a:pt x="1017" y="407"/>
                  </a:lnTo>
                  <a:lnTo>
                    <a:pt x="1058" y="366"/>
                  </a:lnTo>
                  <a:lnTo>
                    <a:pt x="1098" y="285"/>
                  </a:lnTo>
                  <a:lnTo>
                    <a:pt x="1139" y="203"/>
                  </a:lnTo>
                  <a:lnTo>
                    <a:pt x="1098" y="122"/>
                  </a:lnTo>
                  <a:lnTo>
                    <a:pt x="1058" y="81"/>
                  </a:lnTo>
                  <a:lnTo>
                    <a:pt x="1017" y="41"/>
                  </a:lnTo>
                  <a:lnTo>
                    <a:pt x="93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315"/>
            <p:cNvSpPr/>
            <p:nvPr/>
          </p:nvSpPr>
          <p:spPr>
            <a:xfrm>
              <a:off x="5211873" y="1068848"/>
              <a:ext cx="61452" cy="18669"/>
            </a:xfrm>
            <a:custGeom>
              <a:rect b="b" l="l" r="r" t="t"/>
              <a:pathLst>
                <a:path extrusionOk="0" h="408" w="1343">
                  <a:moveTo>
                    <a:pt x="163" y="1"/>
                  </a:moveTo>
                  <a:lnTo>
                    <a:pt x="82" y="41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23" y="367"/>
                  </a:lnTo>
                  <a:lnTo>
                    <a:pt x="204" y="407"/>
                  </a:lnTo>
                  <a:lnTo>
                    <a:pt x="1221" y="407"/>
                  </a:lnTo>
                  <a:lnTo>
                    <a:pt x="1261" y="367"/>
                  </a:lnTo>
                  <a:lnTo>
                    <a:pt x="1302" y="285"/>
                  </a:lnTo>
                  <a:lnTo>
                    <a:pt x="1343" y="245"/>
                  </a:lnTo>
                  <a:lnTo>
                    <a:pt x="1302" y="163"/>
                  </a:lnTo>
                  <a:lnTo>
                    <a:pt x="1261" y="82"/>
                  </a:lnTo>
                  <a:lnTo>
                    <a:pt x="1221" y="41"/>
                  </a:lnTo>
                  <a:lnTo>
                    <a:pt x="1139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315"/>
            <p:cNvSpPr/>
            <p:nvPr/>
          </p:nvSpPr>
          <p:spPr>
            <a:xfrm>
              <a:off x="5183960" y="1040935"/>
              <a:ext cx="29834" cy="24251"/>
            </a:xfrm>
            <a:custGeom>
              <a:rect b="b" l="l" r="r" t="t"/>
              <a:pathLst>
                <a:path extrusionOk="0" h="530" w="652">
                  <a:moveTo>
                    <a:pt x="163" y="0"/>
                  </a:moveTo>
                  <a:lnTo>
                    <a:pt x="82" y="41"/>
                  </a:lnTo>
                  <a:lnTo>
                    <a:pt x="41" y="122"/>
                  </a:lnTo>
                  <a:lnTo>
                    <a:pt x="0" y="204"/>
                  </a:lnTo>
                  <a:lnTo>
                    <a:pt x="41" y="285"/>
                  </a:lnTo>
                  <a:lnTo>
                    <a:pt x="41" y="326"/>
                  </a:lnTo>
                  <a:lnTo>
                    <a:pt x="122" y="367"/>
                  </a:lnTo>
                  <a:lnTo>
                    <a:pt x="366" y="489"/>
                  </a:lnTo>
                  <a:lnTo>
                    <a:pt x="448" y="529"/>
                  </a:lnTo>
                  <a:lnTo>
                    <a:pt x="529" y="529"/>
                  </a:lnTo>
                  <a:lnTo>
                    <a:pt x="570" y="489"/>
                  </a:lnTo>
                  <a:lnTo>
                    <a:pt x="651" y="407"/>
                  </a:lnTo>
                  <a:lnTo>
                    <a:pt x="651" y="367"/>
                  </a:lnTo>
                  <a:lnTo>
                    <a:pt x="651" y="285"/>
                  </a:lnTo>
                  <a:lnTo>
                    <a:pt x="651" y="204"/>
                  </a:lnTo>
                  <a:lnTo>
                    <a:pt x="570" y="163"/>
                  </a:lnTo>
                  <a:lnTo>
                    <a:pt x="326" y="41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315"/>
            <p:cNvSpPr/>
            <p:nvPr/>
          </p:nvSpPr>
          <p:spPr>
            <a:xfrm>
              <a:off x="3367341" y="1383393"/>
              <a:ext cx="496972" cy="523054"/>
            </a:xfrm>
            <a:custGeom>
              <a:rect b="b" l="l" r="r" t="t"/>
              <a:pathLst>
                <a:path extrusionOk="0" h="11431" w="10861">
                  <a:moveTo>
                    <a:pt x="122" y="1"/>
                  </a:moveTo>
                  <a:lnTo>
                    <a:pt x="41" y="42"/>
                  </a:lnTo>
                  <a:lnTo>
                    <a:pt x="0" y="82"/>
                  </a:lnTo>
                  <a:lnTo>
                    <a:pt x="0" y="164"/>
                  </a:lnTo>
                  <a:lnTo>
                    <a:pt x="0" y="245"/>
                  </a:lnTo>
                  <a:lnTo>
                    <a:pt x="163" y="611"/>
                  </a:lnTo>
                  <a:lnTo>
                    <a:pt x="366" y="936"/>
                  </a:lnTo>
                  <a:lnTo>
                    <a:pt x="773" y="1628"/>
                  </a:lnTo>
                  <a:lnTo>
                    <a:pt x="1261" y="2197"/>
                  </a:lnTo>
                  <a:lnTo>
                    <a:pt x="1790" y="2726"/>
                  </a:lnTo>
                  <a:lnTo>
                    <a:pt x="2360" y="3214"/>
                  </a:lnTo>
                  <a:lnTo>
                    <a:pt x="2970" y="3702"/>
                  </a:lnTo>
                  <a:lnTo>
                    <a:pt x="3580" y="4109"/>
                  </a:lnTo>
                  <a:lnTo>
                    <a:pt x="4271" y="4557"/>
                  </a:lnTo>
                  <a:lnTo>
                    <a:pt x="5573" y="5329"/>
                  </a:lnTo>
                  <a:lnTo>
                    <a:pt x="6915" y="6184"/>
                  </a:lnTo>
                  <a:lnTo>
                    <a:pt x="7525" y="6631"/>
                  </a:lnTo>
                  <a:lnTo>
                    <a:pt x="8136" y="7119"/>
                  </a:lnTo>
                  <a:lnTo>
                    <a:pt x="8664" y="7648"/>
                  </a:lnTo>
                  <a:lnTo>
                    <a:pt x="9193" y="8217"/>
                  </a:lnTo>
                  <a:lnTo>
                    <a:pt x="9437" y="8543"/>
                  </a:lnTo>
                  <a:lnTo>
                    <a:pt x="9681" y="8868"/>
                  </a:lnTo>
                  <a:lnTo>
                    <a:pt x="9885" y="9234"/>
                  </a:lnTo>
                  <a:lnTo>
                    <a:pt x="10047" y="9641"/>
                  </a:lnTo>
                  <a:lnTo>
                    <a:pt x="10210" y="10007"/>
                  </a:lnTo>
                  <a:lnTo>
                    <a:pt x="10332" y="10414"/>
                  </a:lnTo>
                  <a:lnTo>
                    <a:pt x="10414" y="10821"/>
                  </a:lnTo>
                  <a:lnTo>
                    <a:pt x="10454" y="11227"/>
                  </a:lnTo>
                  <a:lnTo>
                    <a:pt x="10495" y="11309"/>
                  </a:lnTo>
                  <a:lnTo>
                    <a:pt x="10536" y="11390"/>
                  </a:lnTo>
                  <a:lnTo>
                    <a:pt x="10617" y="11431"/>
                  </a:lnTo>
                  <a:lnTo>
                    <a:pt x="10739" y="11431"/>
                  </a:lnTo>
                  <a:lnTo>
                    <a:pt x="10820" y="11390"/>
                  </a:lnTo>
                  <a:lnTo>
                    <a:pt x="10861" y="11309"/>
                  </a:lnTo>
                  <a:lnTo>
                    <a:pt x="10861" y="11227"/>
                  </a:lnTo>
                  <a:lnTo>
                    <a:pt x="10820" y="10861"/>
                  </a:lnTo>
                  <a:lnTo>
                    <a:pt x="10780" y="10495"/>
                  </a:lnTo>
                  <a:lnTo>
                    <a:pt x="10698" y="10170"/>
                  </a:lnTo>
                  <a:lnTo>
                    <a:pt x="10576" y="9804"/>
                  </a:lnTo>
                  <a:lnTo>
                    <a:pt x="10291" y="9153"/>
                  </a:lnTo>
                  <a:lnTo>
                    <a:pt x="9925" y="8543"/>
                  </a:lnTo>
                  <a:lnTo>
                    <a:pt x="9478" y="7973"/>
                  </a:lnTo>
                  <a:lnTo>
                    <a:pt x="8990" y="7404"/>
                  </a:lnTo>
                  <a:lnTo>
                    <a:pt x="8502" y="6916"/>
                  </a:lnTo>
                  <a:lnTo>
                    <a:pt x="7932" y="6428"/>
                  </a:lnTo>
                  <a:lnTo>
                    <a:pt x="7281" y="5940"/>
                  </a:lnTo>
                  <a:lnTo>
                    <a:pt x="6590" y="5492"/>
                  </a:lnTo>
                  <a:lnTo>
                    <a:pt x="5166" y="4638"/>
                  </a:lnTo>
                  <a:lnTo>
                    <a:pt x="3783" y="3784"/>
                  </a:lnTo>
                  <a:lnTo>
                    <a:pt x="3092" y="3336"/>
                  </a:lnTo>
                  <a:lnTo>
                    <a:pt x="2482" y="2807"/>
                  </a:lnTo>
                  <a:lnTo>
                    <a:pt x="1831" y="2238"/>
                  </a:lnTo>
                  <a:lnTo>
                    <a:pt x="1261" y="1587"/>
                  </a:lnTo>
                  <a:lnTo>
                    <a:pt x="1017" y="1262"/>
                  </a:lnTo>
                  <a:lnTo>
                    <a:pt x="773" y="896"/>
                  </a:lnTo>
                  <a:lnTo>
                    <a:pt x="570" y="530"/>
                  </a:lnTo>
                  <a:lnTo>
                    <a:pt x="407" y="123"/>
                  </a:lnTo>
                  <a:lnTo>
                    <a:pt x="326" y="42"/>
                  </a:lnTo>
                  <a:lnTo>
                    <a:pt x="28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315"/>
            <p:cNvSpPr/>
            <p:nvPr/>
          </p:nvSpPr>
          <p:spPr>
            <a:xfrm>
              <a:off x="3279850" y="1107926"/>
              <a:ext cx="106157" cy="152693"/>
            </a:xfrm>
            <a:custGeom>
              <a:rect b="b" l="l" r="r" t="t"/>
              <a:pathLst>
                <a:path extrusionOk="0" h="3337" w="2320">
                  <a:moveTo>
                    <a:pt x="936" y="1"/>
                  </a:moveTo>
                  <a:lnTo>
                    <a:pt x="814" y="41"/>
                  </a:lnTo>
                  <a:lnTo>
                    <a:pt x="692" y="82"/>
                  </a:lnTo>
                  <a:lnTo>
                    <a:pt x="570" y="123"/>
                  </a:lnTo>
                  <a:lnTo>
                    <a:pt x="489" y="245"/>
                  </a:lnTo>
                  <a:lnTo>
                    <a:pt x="367" y="448"/>
                  </a:lnTo>
                  <a:lnTo>
                    <a:pt x="204" y="936"/>
                  </a:lnTo>
                  <a:lnTo>
                    <a:pt x="82" y="1465"/>
                  </a:lnTo>
                  <a:lnTo>
                    <a:pt x="1" y="1913"/>
                  </a:lnTo>
                  <a:lnTo>
                    <a:pt x="1" y="2116"/>
                  </a:lnTo>
                  <a:lnTo>
                    <a:pt x="41" y="2360"/>
                  </a:lnTo>
                  <a:lnTo>
                    <a:pt x="82" y="2563"/>
                  </a:lnTo>
                  <a:lnTo>
                    <a:pt x="163" y="2807"/>
                  </a:lnTo>
                  <a:lnTo>
                    <a:pt x="285" y="2970"/>
                  </a:lnTo>
                  <a:lnTo>
                    <a:pt x="448" y="3133"/>
                  </a:lnTo>
                  <a:lnTo>
                    <a:pt x="570" y="3214"/>
                  </a:lnTo>
                  <a:lnTo>
                    <a:pt x="733" y="3296"/>
                  </a:lnTo>
                  <a:lnTo>
                    <a:pt x="855" y="3336"/>
                  </a:lnTo>
                  <a:lnTo>
                    <a:pt x="1018" y="3336"/>
                  </a:lnTo>
                  <a:lnTo>
                    <a:pt x="1343" y="3296"/>
                  </a:lnTo>
                  <a:lnTo>
                    <a:pt x="1628" y="3174"/>
                  </a:lnTo>
                  <a:lnTo>
                    <a:pt x="1790" y="3051"/>
                  </a:lnTo>
                  <a:lnTo>
                    <a:pt x="1912" y="2889"/>
                  </a:lnTo>
                  <a:lnTo>
                    <a:pt x="2034" y="2767"/>
                  </a:lnTo>
                  <a:lnTo>
                    <a:pt x="2156" y="2563"/>
                  </a:lnTo>
                  <a:lnTo>
                    <a:pt x="2238" y="2401"/>
                  </a:lnTo>
                  <a:lnTo>
                    <a:pt x="2278" y="2197"/>
                  </a:lnTo>
                  <a:lnTo>
                    <a:pt x="2319" y="2035"/>
                  </a:lnTo>
                  <a:lnTo>
                    <a:pt x="2319" y="1831"/>
                  </a:lnTo>
                  <a:lnTo>
                    <a:pt x="2278" y="1546"/>
                  </a:lnTo>
                  <a:lnTo>
                    <a:pt x="2197" y="1302"/>
                  </a:lnTo>
                  <a:lnTo>
                    <a:pt x="2116" y="1018"/>
                  </a:lnTo>
                  <a:lnTo>
                    <a:pt x="1953" y="814"/>
                  </a:lnTo>
                  <a:lnTo>
                    <a:pt x="1831" y="570"/>
                  </a:lnTo>
                  <a:lnTo>
                    <a:pt x="1628" y="367"/>
                  </a:lnTo>
                  <a:lnTo>
                    <a:pt x="1424" y="204"/>
                  </a:lnTo>
                  <a:lnTo>
                    <a:pt x="1221" y="82"/>
                  </a:lnTo>
                  <a:lnTo>
                    <a:pt x="1099" y="4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315"/>
            <p:cNvSpPr/>
            <p:nvPr/>
          </p:nvSpPr>
          <p:spPr>
            <a:xfrm>
              <a:off x="3240772" y="1128426"/>
              <a:ext cx="193600" cy="269923"/>
            </a:xfrm>
            <a:custGeom>
              <a:rect b="b" l="l" r="r" t="t"/>
              <a:pathLst>
                <a:path extrusionOk="0" h="5899" w="4231">
                  <a:moveTo>
                    <a:pt x="448" y="0"/>
                  </a:moveTo>
                  <a:lnTo>
                    <a:pt x="326" y="41"/>
                  </a:lnTo>
                  <a:lnTo>
                    <a:pt x="204" y="122"/>
                  </a:lnTo>
                  <a:lnTo>
                    <a:pt x="122" y="204"/>
                  </a:lnTo>
                  <a:lnTo>
                    <a:pt x="82" y="326"/>
                  </a:lnTo>
                  <a:lnTo>
                    <a:pt x="0" y="570"/>
                  </a:lnTo>
                  <a:lnTo>
                    <a:pt x="0" y="814"/>
                  </a:lnTo>
                  <a:lnTo>
                    <a:pt x="0" y="1424"/>
                  </a:lnTo>
                  <a:lnTo>
                    <a:pt x="41" y="2034"/>
                  </a:lnTo>
                  <a:lnTo>
                    <a:pt x="82" y="2644"/>
                  </a:lnTo>
                  <a:lnTo>
                    <a:pt x="204" y="3254"/>
                  </a:lnTo>
                  <a:lnTo>
                    <a:pt x="407" y="3864"/>
                  </a:lnTo>
                  <a:lnTo>
                    <a:pt x="651" y="4434"/>
                  </a:lnTo>
                  <a:lnTo>
                    <a:pt x="977" y="4922"/>
                  </a:lnTo>
                  <a:lnTo>
                    <a:pt x="1180" y="5166"/>
                  </a:lnTo>
                  <a:lnTo>
                    <a:pt x="1383" y="5369"/>
                  </a:lnTo>
                  <a:lnTo>
                    <a:pt x="1587" y="5573"/>
                  </a:lnTo>
                  <a:lnTo>
                    <a:pt x="1872" y="5736"/>
                  </a:lnTo>
                  <a:lnTo>
                    <a:pt x="2116" y="5817"/>
                  </a:lnTo>
                  <a:lnTo>
                    <a:pt x="2400" y="5898"/>
                  </a:lnTo>
                  <a:lnTo>
                    <a:pt x="2726" y="5898"/>
                  </a:lnTo>
                  <a:lnTo>
                    <a:pt x="3010" y="5858"/>
                  </a:lnTo>
                  <a:lnTo>
                    <a:pt x="3295" y="5776"/>
                  </a:lnTo>
                  <a:lnTo>
                    <a:pt x="3580" y="5614"/>
                  </a:lnTo>
                  <a:lnTo>
                    <a:pt x="3702" y="5491"/>
                  </a:lnTo>
                  <a:lnTo>
                    <a:pt x="3824" y="5369"/>
                  </a:lnTo>
                  <a:lnTo>
                    <a:pt x="3987" y="5044"/>
                  </a:lnTo>
                  <a:lnTo>
                    <a:pt x="4109" y="4719"/>
                  </a:lnTo>
                  <a:lnTo>
                    <a:pt x="4190" y="4353"/>
                  </a:lnTo>
                  <a:lnTo>
                    <a:pt x="4231" y="3905"/>
                  </a:lnTo>
                  <a:lnTo>
                    <a:pt x="4231" y="3417"/>
                  </a:lnTo>
                  <a:lnTo>
                    <a:pt x="4231" y="2929"/>
                  </a:lnTo>
                  <a:lnTo>
                    <a:pt x="4190" y="2441"/>
                  </a:lnTo>
                  <a:lnTo>
                    <a:pt x="4109" y="1953"/>
                  </a:lnTo>
                  <a:lnTo>
                    <a:pt x="3946" y="1465"/>
                  </a:lnTo>
                  <a:lnTo>
                    <a:pt x="3783" y="1017"/>
                  </a:lnTo>
                  <a:lnTo>
                    <a:pt x="3580" y="570"/>
                  </a:lnTo>
                  <a:lnTo>
                    <a:pt x="3417" y="366"/>
                  </a:lnTo>
                  <a:lnTo>
                    <a:pt x="3255" y="122"/>
                  </a:lnTo>
                  <a:lnTo>
                    <a:pt x="3132" y="41"/>
                  </a:lnTo>
                  <a:lnTo>
                    <a:pt x="3010" y="0"/>
                  </a:lnTo>
                  <a:lnTo>
                    <a:pt x="2888" y="0"/>
                  </a:lnTo>
                  <a:lnTo>
                    <a:pt x="2766" y="41"/>
                  </a:lnTo>
                  <a:lnTo>
                    <a:pt x="2604" y="122"/>
                  </a:lnTo>
                  <a:lnTo>
                    <a:pt x="2522" y="285"/>
                  </a:lnTo>
                  <a:lnTo>
                    <a:pt x="2360" y="610"/>
                  </a:lnTo>
                  <a:lnTo>
                    <a:pt x="2034" y="1465"/>
                  </a:lnTo>
                  <a:lnTo>
                    <a:pt x="1383" y="570"/>
                  </a:lnTo>
                  <a:lnTo>
                    <a:pt x="1180" y="366"/>
                  </a:lnTo>
                  <a:lnTo>
                    <a:pt x="977" y="163"/>
                  </a:lnTo>
                  <a:lnTo>
                    <a:pt x="855" y="82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315"/>
            <p:cNvSpPr/>
            <p:nvPr/>
          </p:nvSpPr>
          <p:spPr>
            <a:xfrm>
              <a:off x="3283556" y="1152586"/>
              <a:ext cx="59622" cy="165734"/>
            </a:xfrm>
            <a:custGeom>
              <a:rect b="b" l="l" r="r" t="t"/>
              <a:pathLst>
                <a:path extrusionOk="0" h="3622" w="1303">
                  <a:moveTo>
                    <a:pt x="1059" y="1"/>
                  </a:moveTo>
                  <a:lnTo>
                    <a:pt x="1018" y="42"/>
                  </a:lnTo>
                  <a:lnTo>
                    <a:pt x="937" y="123"/>
                  </a:lnTo>
                  <a:lnTo>
                    <a:pt x="611" y="937"/>
                  </a:lnTo>
                  <a:lnTo>
                    <a:pt x="326" y="1750"/>
                  </a:lnTo>
                  <a:lnTo>
                    <a:pt x="123" y="2564"/>
                  </a:lnTo>
                  <a:lnTo>
                    <a:pt x="1" y="3418"/>
                  </a:lnTo>
                  <a:lnTo>
                    <a:pt x="1" y="3540"/>
                  </a:lnTo>
                  <a:lnTo>
                    <a:pt x="42" y="3580"/>
                  </a:lnTo>
                  <a:lnTo>
                    <a:pt x="123" y="3621"/>
                  </a:lnTo>
                  <a:lnTo>
                    <a:pt x="245" y="3621"/>
                  </a:lnTo>
                  <a:lnTo>
                    <a:pt x="326" y="3580"/>
                  </a:lnTo>
                  <a:lnTo>
                    <a:pt x="367" y="3499"/>
                  </a:lnTo>
                  <a:lnTo>
                    <a:pt x="408" y="3418"/>
                  </a:lnTo>
                  <a:lnTo>
                    <a:pt x="530" y="2645"/>
                  </a:lnTo>
                  <a:lnTo>
                    <a:pt x="733" y="1831"/>
                  </a:lnTo>
                  <a:lnTo>
                    <a:pt x="977" y="1059"/>
                  </a:lnTo>
                  <a:lnTo>
                    <a:pt x="1303" y="326"/>
                  </a:lnTo>
                  <a:lnTo>
                    <a:pt x="1303" y="245"/>
                  </a:lnTo>
                  <a:lnTo>
                    <a:pt x="1303" y="164"/>
                  </a:lnTo>
                  <a:lnTo>
                    <a:pt x="1262" y="82"/>
                  </a:lnTo>
                  <a:lnTo>
                    <a:pt x="1221" y="42"/>
                  </a:lnTo>
                  <a:lnTo>
                    <a:pt x="114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315"/>
            <p:cNvSpPr/>
            <p:nvPr/>
          </p:nvSpPr>
          <p:spPr>
            <a:xfrm>
              <a:off x="3532987" y="1383393"/>
              <a:ext cx="31710" cy="204811"/>
            </a:xfrm>
            <a:custGeom>
              <a:rect b="b" l="l" r="r" t="t"/>
              <a:pathLst>
                <a:path extrusionOk="0" h="4476" w="693">
                  <a:moveTo>
                    <a:pt x="489" y="1"/>
                  </a:moveTo>
                  <a:lnTo>
                    <a:pt x="407" y="42"/>
                  </a:lnTo>
                  <a:lnTo>
                    <a:pt x="367" y="82"/>
                  </a:lnTo>
                  <a:lnTo>
                    <a:pt x="326" y="164"/>
                  </a:lnTo>
                  <a:lnTo>
                    <a:pt x="204" y="652"/>
                  </a:lnTo>
                  <a:lnTo>
                    <a:pt x="82" y="1180"/>
                  </a:lnTo>
                  <a:lnTo>
                    <a:pt x="41" y="1709"/>
                  </a:lnTo>
                  <a:lnTo>
                    <a:pt x="1" y="2238"/>
                  </a:lnTo>
                  <a:lnTo>
                    <a:pt x="41" y="2767"/>
                  </a:lnTo>
                  <a:lnTo>
                    <a:pt x="82" y="3296"/>
                  </a:lnTo>
                  <a:lnTo>
                    <a:pt x="163" y="3784"/>
                  </a:lnTo>
                  <a:lnTo>
                    <a:pt x="285" y="4312"/>
                  </a:lnTo>
                  <a:lnTo>
                    <a:pt x="326" y="4394"/>
                  </a:lnTo>
                  <a:lnTo>
                    <a:pt x="367" y="4435"/>
                  </a:lnTo>
                  <a:lnTo>
                    <a:pt x="448" y="4475"/>
                  </a:lnTo>
                  <a:lnTo>
                    <a:pt x="529" y="4435"/>
                  </a:lnTo>
                  <a:lnTo>
                    <a:pt x="611" y="4435"/>
                  </a:lnTo>
                  <a:lnTo>
                    <a:pt x="651" y="4353"/>
                  </a:lnTo>
                  <a:lnTo>
                    <a:pt x="651" y="4312"/>
                  </a:lnTo>
                  <a:lnTo>
                    <a:pt x="651" y="4231"/>
                  </a:lnTo>
                  <a:lnTo>
                    <a:pt x="570" y="3743"/>
                  </a:lnTo>
                  <a:lnTo>
                    <a:pt x="489" y="3214"/>
                  </a:lnTo>
                  <a:lnTo>
                    <a:pt x="448" y="2726"/>
                  </a:lnTo>
                  <a:lnTo>
                    <a:pt x="407" y="2238"/>
                  </a:lnTo>
                  <a:lnTo>
                    <a:pt x="448" y="1750"/>
                  </a:lnTo>
                  <a:lnTo>
                    <a:pt x="489" y="1221"/>
                  </a:lnTo>
                  <a:lnTo>
                    <a:pt x="570" y="733"/>
                  </a:lnTo>
                  <a:lnTo>
                    <a:pt x="692" y="245"/>
                  </a:lnTo>
                  <a:lnTo>
                    <a:pt x="692" y="164"/>
                  </a:lnTo>
                  <a:lnTo>
                    <a:pt x="692" y="82"/>
                  </a:lnTo>
                  <a:lnTo>
                    <a:pt x="611" y="42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315"/>
            <p:cNvSpPr/>
            <p:nvPr/>
          </p:nvSpPr>
          <p:spPr>
            <a:xfrm>
              <a:off x="3452955" y="1614200"/>
              <a:ext cx="193600" cy="20545"/>
            </a:xfrm>
            <a:custGeom>
              <a:rect b="b" l="l" r="r" t="t"/>
              <a:pathLst>
                <a:path extrusionOk="0" h="449" w="4231">
                  <a:moveTo>
                    <a:pt x="204" y="1"/>
                  </a:moveTo>
                  <a:lnTo>
                    <a:pt x="123" y="41"/>
                  </a:ln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5"/>
                  </a:lnTo>
                  <a:lnTo>
                    <a:pt x="41" y="326"/>
                  </a:lnTo>
                  <a:lnTo>
                    <a:pt x="123" y="407"/>
                  </a:lnTo>
                  <a:lnTo>
                    <a:pt x="204" y="407"/>
                  </a:lnTo>
                  <a:lnTo>
                    <a:pt x="4068" y="448"/>
                  </a:lnTo>
                  <a:lnTo>
                    <a:pt x="4149" y="407"/>
                  </a:lnTo>
                  <a:lnTo>
                    <a:pt x="4190" y="367"/>
                  </a:lnTo>
                  <a:lnTo>
                    <a:pt x="4231" y="285"/>
                  </a:lnTo>
                  <a:lnTo>
                    <a:pt x="4231" y="245"/>
                  </a:lnTo>
                  <a:lnTo>
                    <a:pt x="4231" y="163"/>
                  </a:lnTo>
                  <a:lnTo>
                    <a:pt x="4190" y="82"/>
                  </a:lnTo>
                  <a:lnTo>
                    <a:pt x="4149" y="41"/>
                  </a:lnTo>
                  <a:lnTo>
                    <a:pt x="4068" y="41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315"/>
            <p:cNvSpPr/>
            <p:nvPr/>
          </p:nvSpPr>
          <p:spPr>
            <a:xfrm>
              <a:off x="3778665" y="1560251"/>
              <a:ext cx="33540" cy="212223"/>
            </a:xfrm>
            <a:custGeom>
              <a:rect b="b" l="l" r="r" t="t"/>
              <a:pathLst>
                <a:path extrusionOk="0" h="4638" w="733">
                  <a:moveTo>
                    <a:pt x="326" y="0"/>
                  </a:moveTo>
                  <a:lnTo>
                    <a:pt x="286" y="41"/>
                  </a:lnTo>
                  <a:lnTo>
                    <a:pt x="204" y="81"/>
                  </a:lnTo>
                  <a:lnTo>
                    <a:pt x="164" y="122"/>
                  </a:lnTo>
                  <a:lnTo>
                    <a:pt x="123" y="203"/>
                  </a:lnTo>
                  <a:lnTo>
                    <a:pt x="42" y="732"/>
                  </a:lnTo>
                  <a:lnTo>
                    <a:pt x="42" y="1302"/>
                  </a:lnTo>
                  <a:lnTo>
                    <a:pt x="1" y="1830"/>
                  </a:lnTo>
                  <a:lnTo>
                    <a:pt x="42" y="2359"/>
                  </a:lnTo>
                  <a:lnTo>
                    <a:pt x="82" y="2888"/>
                  </a:lnTo>
                  <a:lnTo>
                    <a:pt x="123" y="3458"/>
                  </a:lnTo>
                  <a:lnTo>
                    <a:pt x="245" y="3986"/>
                  </a:lnTo>
                  <a:lnTo>
                    <a:pt x="367" y="4515"/>
                  </a:lnTo>
                  <a:lnTo>
                    <a:pt x="367" y="4596"/>
                  </a:lnTo>
                  <a:lnTo>
                    <a:pt x="448" y="4637"/>
                  </a:lnTo>
                  <a:lnTo>
                    <a:pt x="570" y="4637"/>
                  </a:lnTo>
                  <a:lnTo>
                    <a:pt x="652" y="4596"/>
                  </a:lnTo>
                  <a:lnTo>
                    <a:pt x="692" y="4556"/>
                  </a:lnTo>
                  <a:lnTo>
                    <a:pt x="733" y="4474"/>
                  </a:lnTo>
                  <a:lnTo>
                    <a:pt x="733" y="4393"/>
                  </a:lnTo>
                  <a:lnTo>
                    <a:pt x="611" y="3864"/>
                  </a:lnTo>
                  <a:lnTo>
                    <a:pt x="530" y="3376"/>
                  </a:lnTo>
                  <a:lnTo>
                    <a:pt x="489" y="2847"/>
                  </a:lnTo>
                  <a:lnTo>
                    <a:pt x="448" y="2319"/>
                  </a:lnTo>
                  <a:lnTo>
                    <a:pt x="408" y="1261"/>
                  </a:lnTo>
                  <a:lnTo>
                    <a:pt x="530" y="203"/>
                  </a:lnTo>
                  <a:lnTo>
                    <a:pt x="530" y="122"/>
                  </a:lnTo>
                  <a:lnTo>
                    <a:pt x="489" y="81"/>
                  </a:lnTo>
                  <a:lnTo>
                    <a:pt x="408" y="41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315"/>
            <p:cNvSpPr/>
            <p:nvPr/>
          </p:nvSpPr>
          <p:spPr>
            <a:xfrm>
              <a:off x="3661432" y="1796595"/>
              <a:ext cx="186142" cy="68911"/>
            </a:xfrm>
            <a:custGeom>
              <a:rect b="b" l="l" r="r" t="t"/>
              <a:pathLst>
                <a:path extrusionOk="0" h="1506" w="4068">
                  <a:moveTo>
                    <a:pt x="204" y="1"/>
                  </a:moveTo>
                  <a:lnTo>
                    <a:pt x="122" y="42"/>
                  </a:lnTo>
                  <a:lnTo>
                    <a:pt x="82" y="82"/>
                  </a:lnTo>
                  <a:lnTo>
                    <a:pt x="41" y="123"/>
                  </a:lnTo>
                  <a:lnTo>
                    <a:pt x="0" y="204"/>
                  </a:lnTo>
                  <a:lnTo>
                    <a:pt x="41" y="286"/>
                  </a:lnTo>
                  <a:lnTo>
                    <a:pt x="82" y="326"/>
                  </a:lnTo>
                  <a:lnTo>
                    <a:pt x="122" y="408"/>
                  </a:lnTo>
                  <a:lnTo>
                    <a:pt x="204" y="408"/>
                  </a:lnTo>
                  <a:lnTo>
                    <a:pt x="692" y="448"/>
                  </a:lnTo>
                  <a:lnTo>
                    <a:pt x="1139" y="489"/>
                  </a:lnTo>
                  <a:lnTo>
                    <a:pt x="1627" y="570"/>
                  </a:lnTo>
                  <a:lnTo>
                    <a:pt x="2075" y="692"/>
                  </a:lnTo>
                  <a:lnTo>
                    <a:pt x="2522" y="855"/>
                  </a:lnTo>
                  <a:lnTo>
                    <a:pt x="2929" y="1018"/>
                  </a:lnTo>
                  <a:lnTo>
                    <a:pt x="3376" y="1221"/>
                  </a:lnTo>
                  <a:lnTo>
                    <a:pt x="3783" y="1465"/>
                  </a:lnTo>
                  <a:lnTo>
                    <a:pt x="3864" y="1506"/>
                  </a:lnTo>
                  <a:lnTo>
                    <a:pt x="3905" y="1506"/>
                  </a:lnTo>
                  <a:lnTo>
                    <a:pt x="3987" y="1465"/>
                  </a:lnTo>
                  <a:lnTo>
                    <a:pt x="4027" y="1384"/>
                  </a:lnTo>
                  <a:lnTo>
                    <a:pt x="4068" y="1343"/>
                  </a:lnTo>
                  <a:lnTo>
                    <a:pt x="4068" y="1262"/>
                  </a:lnTo>
                  <a:lnTo>
                    <a:pt x="4027" y="1181"/>
                  </a:lnTo>
                  <a:lnTo>
                    <a:pt x="3987" y="1140"/>
                  </a:lnTo>
                  <a:lnTo>
                    <a:pt x="3539" y="896"/>
                  </a:lnTo>
                  <a:lnTo>
                    <a:pt x="3092" y="652"/>
                  </a:lnTo>
                  <a:lnTo>
                    <a:pt x="2644" y="489"/>
                  </a:lnTo>
                  <a:lnTo>
                    <a:pt x="2156" y="326"/>
                  </a:lnTo>
                  <a:lnTo>
                    <a:pt x="1668" y="204"/>
                  </a:lnTo>
                  <a:lnTo>
                    <a:pt x="1180" y="82"/>
                  </a:lnTo>
                  <a:lnTo>
                    <a:pt x="692" y="42"/>
                  </a:lnTo>
                  <a:lnTo>
                    <a:pt x="2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315"/>
            <p:cNvSpPr/>
            <p:nvPr/>
          </p:nvSpPr>
          <p:spPr>
            <a:xfrm>
              <a:off x="3026713" y="1850590"/>
              <a:ext cx="610542" cy="506307"/>
            </a:xfrm>
            <a:custGeom>
              <a:rect b="b" l="l" r="r" t="t"/>
              <a:pathLst>
                <a:path extrusionOk="0" h="11065" w="13343">
                  <a:moveTo>
                    <a:pt x="10292" y="1"/>
                  </a:moveTo>
                  <a:lnTo>
                    <a:pt x="9926" y="41"/>
                  </a:lnTo>
                  <a:lnTo>
                    <a:pt x="9519" y="123"/>
                  </a:lnTo>
                  <a:lnTo>
                    <a:pt x="9153" y="245"/>
                  </a:lnTo>
                  <a:lnTo>
                    <a:pt x="8827" y="448"/>
                  </a:lnTo>
                  <a:lnTo>
                    <a:pt x="8624" y="651"/>
                  </a:lnTo>
                  <a:lnTo>
                    <a:pt x="8461" y="814"/>
                  </a:lnTo>
                  <a:lnTo>
                    <a:pt x="8339" y="1017"/>
                  </a:lnTo>
                  <a:lnTo>
                    <a:pt x="8217" y="1221"/>
                  </a:lnTo>
                  <a:lnTo>
                    <a:pt x="8014" y="1668"/>
                  </a:lnTo>
                  <a:lnTo>
                    <a:pt x="7851" y="2116"/>
                  </a:lnTo>
                  <a:lnTo>
                    <a:pt x="7729" y="2400"/>
                  </a:lnTo>
                  <a:lnTo>
                    <a:pt x="7648" y="2644"/>
                  </a:lnTo>
                  <a:lnTo>
                    <a:pt x="7485" y="2889"/>
                  </a:lnTo>
                  <a:lnTo>
                    <a:pt x="7282" y="3092"/>
                  </a:lnTo>
                  <a:lnTo>
                    <a:pt x="6916" y="3417"/>
                  </a:lnTo>
                  <a:lnTo>
                    <a:pt x="6509" y="3702"/>
                  </a:lnTo>
                  <a:lnTo>
                    <a:pt x="5695" y="4149"/>
                  </a:lnTo>
                  <a:lnTo>
                    <a:pt x="5289" y="4394"/>
                  </a:lnTo>
                  <a:lnTo>
                    <a:pt x="4922" y="4678"/>
                  </a:lnTo>
                  <a:lnTo>
                    <a:pt x="4597" y="5004"/>
                  </a:lnTo>
                  <a:lnTo>
                    <a:pt x="4353" y="5410"/>
                  </a:lnTo>
                  <a:lnTo>
                    <a:pt x="4150" y="5817"/>
                  </a:lnTo>
                  <a:lnTo>
                    <a:pt x="4028" y="6305"/>
                  </a:lnTo>
                  <a:lnTo>
                    <a:pt x="3865" y="7241"/>
                  </a:lnTo>
                  <a:lnTo>
                    <a:pt x="3784" y="7729"/>
                  </a:lnTo>
                  <a:lnTo>
                    <a:pt x="3621" y="8217"/>
                  </a:lnTo>
                  <a:lnTo>
                    <a:pt x="3539" y="8461"/>
                  </a:lnTo>
                  <a:lnTo>
                    <a:pt x="3377" y="8705"/>
                  </a:lnTo>
                  <a:lnTo>
                    <a:pt x="3173" y="8909"/>
                  </a:lnTo>
                  <a:lnTo>
                    <a:pt x="2970" y="9071"/>
                  </a:lnTo>
                  <a:lnTo>
                    <a:pt x="2645" y="9234"/>
                  </a:lnTo>
                  <a:lnTo>
                    <a:pt x="2319" y="9356"/>
                  </a:lnTo>
                  <a:lnTo>
                    <a:pt x="1668" y="9519"/>
                  </a:lnTo>
                  <a:lnTo>
                    <a:pt x="1140" y="9722"/>
                  </a:lnTo>
                  <a:lnTo>
                    <a:pt x="896" y="9844"/>
                  </a:lnTo>
                  <a:lnTo>
                    <a:pt x="651" y="9966"/>
                  </a:lnTo>
                  <a:lnTo>
                    <a:pt x="448" y="10129"/>
                  </a:lnTo>
                  <a:lnTo>
                    <a:pt x="245" y="10332"/>
                  </a:lnTo>
                  <a:lnTo>
                    <a:pt x="123" y="10536"/>
                  </a:lnTo>
                  <a:lnTo>
                    <a:pt x="1" y="10820"/>
                  </a:lnTo>
                  <a:lnTo>
                    <a:pt x="1" y="10902"/>
                  </a:lnTo>
                  <a:lnTo>
                    <a:pt x="1" y="10983"/>
                  </a:lnTo>
                  <a:lnTo>
                    <a:pt x="82" y="11024"/>
                  </a:lnTo>
                  <a:lnTo>
                    <a:pt x="123" y="11064"/>
                  </a:lnTo>
                  <a:lnTo>
                    <a:pt x="285" y="11064"/>
                  </a:lnTo>
                  <a:lnTo>
                    <a:pt x="326" y="10983"/>
                  </a:lnTo>
                  <a:lnTo>
                    <a:pt x="367" y="10942"/>
                  </a:lnTo>
                  <a:lnTo>
                    <a:pt x="489" y="10698"/>
                  </a:lnTo>
                  <a:lnTo>
                    <a:pt x="611" y="10495"/>
                  </a:lnTo>
                  <a:lnTo>
                    <a:pt x="814" y="10332"/>
                  </a:lnTo>
                  <a:lnTo>
                    <a:pt x="1018" y="10210"/>
                  </a:lnTo>
                  <a:lnTo>
                    <a:pt x="1262" y="10088"/>
                  </a:lnTo>
                  <a:lnTo>
                    <a:pt x="1506" y="10007"/>
                  </a:lnTo>
                  <a:lnTo>
                    <a:pt x="1994" y="9844"/>
                  </a:lnTo>
                  <a:lnTo>
                    <a:pt x="2482" y="9722"/>
                  </a:lnTo>
                  <a:lnTo>
                    <a:pt x="2929" y="9519"/>
                  </a:lnTo>
                  <a:lnTo>
                    <a:pt x="3133" y="9437"/>
                  </a:lnTo>
                  <a:lnTo>
                    <a:pt x="3336" y="9275"/>
                  </a:lnTo>
                  <a:lnTo>
                    <a:pt x="3539" y="9112"/>
                  </a:lnTo>
                  <a:lnTo>
                    <a:pt x="3702" y="8909"/>
                  </a:lnTo>
                  <a:lnTo>
                    <a:pt x="3824" y="8705"/>
                  </a:lnTo>
                  <a:lnTo>
                    <a:pt x="3946" y="8502"/>
                  </a:lnTo>
                  <a:lnTo>
                    <a:pt x="4109" y="8095"/>
                  </a:lnTo>
                  <a:lnTo>
                    <a:pt x="4190" y="7648"/>
                  </a:lnTo>
                  <a:lnTo>
                    <a:pt x="4272" y="7160"/>
                  </a:lnTo>
                  <a:lnTo>
                    <a:pt x="4353" y="6712"/>
                  </a:lnTo>
                  <a:lnTo>
                    <a:pt x="4434" y="6265"/>
                  </a:lnTo>
                  <a:lnTo>
                    <a:pt x="4556" y="5817"/>
                  </a:lnTo>
                  <a:lnTo>
                    <a:pt x="4800" y="5410"/>
                  </a:lnTo>
                  <a:lnTo>
                    <a:pt x="5045" y="5085"/>
                  </a:lnTo>
                  <a:lnTo>
                    <a:pt x="5411" y="4800"/>
                  </a:lnTo>
                  <a:lnTo>
                    <a:pt x="5777" y="4556"/>
                  </a:lnTo>
                  <a:lnTo>
                    <a:pt x="6143" y="4312"/>
                  </a:lnTo>
                  <a:lnTo>
                    <a:pt x="6956" y="3865"/>
                  </a:lnTo>
                  <a:lnTo>
                    <a:pt x="7322" y="3621"/>
                  </a:lnTo>
                  <a:lnTo>
                    <a:pt x="7648" y="3336"/>
                  </a:lnTo>
                  <a:lnTo>
                    <a:pt x="7810" y="3092"/>
                  </a:lnTo>
                  <a:lnTo>
                    <a:pt x="7973" y="2848"/>
                  </a:lnTo>
                  <a:lnTo>
                    <a:pt x="8177" y="2360"/>
                  </a:lnTo>
                  <a:lnTo>
                    <a:pt x="8339" y="1872"/>
                  </a:lnTo>
                  <a:lnTo>
                    <a:pt x="8543" y="1384"/>
                  </a:lnTo>
                  <a:lnTo>
                    <a:pt x="8787" y="1058"/>
                  </a:lnTo>
                  <a:lnTo>
                    <a:pt x="9071" y="773"/>
                  </a:lnTo>
                  <a:lnTo>
                    <a:pt x="9397" y="611"/>
                  </a:lnTo>
                  <a:lnTo>
                    <a:pt x="9763" y="448"/>
                  </a:lnTo>
                  <a:lnTo>
                    <a:pt x="10170" y="407"/>
                  </a:lnTo>
                  <a:lnTo>
                    <a:pt x="10617" y="407"/>
                  </a:lnTo>
                  <a:lnTo>
                    <a:pt x="11065" y="448"/>
                  </a:lnTo>
                  <a:lnTo>
                    <a:pt x="11512" y="570"/>
                  </a:lnTo>
                  <a:lnTo>
                    <a:pt x="11919" y="733"/>
                  </a:lnTo>
                  <a:lnTo>
                    <a:pt x="12326" y="936"/>
                  </a:lnTo>
                  <a:lnTo>
                    <a:pt x="12692" y="1221"/>
                  </a:lnTo>
                  <a:lnTo>
                    <a:pt x="13017" y="1506"/>
                  </a:lnTo>
                  <a:lnTo>
                    <a:pt x="13098" y="1546"/>
                  </a:lnTo>
                  <a:lnTo>
                    <a:pt x="13220" y="1546"/>
                  </a:lnTo>
                  <a:lnTo>
                    <a:pt x="13302" y="1506"/>
                  </a:lnTo>
                  <a:lnTo>
                    <a:pt x="13342" y="1424"/>
                  </a:lnTo>
                  <a:lnTo>
                    <a:pt x="13342" y="1384"/>
                  </a:lnTo>
                  <a:lnTo>
                    <a:pt x="13342" y="1302"/>
                  </a:lnTo>
                  <a:lnTo>
                    <a:pt x="13302" y="1221"/>
                  </a:lnTo>
                  <a:lnTo>
                    <a:pt x="13017" y="936"/>
                  </a:lnTo>
                  <a:lnTo>
                    <a:pt x="12651" y="692"/>
                  </a:lnTo>
                  <a:lnTo>
                    <a:pt x="12326" y="489"/>
                  </a:lnTo>
                  <a:lnTo>
                    <a:pt x="11919" y="285"/>
                  </a:lnTo>
                  <a:lnTo>
                    <a:pt x="11512" y="163"/>
                  </a:lnTo>
                  <a:lnTo>
                    <a:pt x="11105" y="41"/>
                  </a:lnTo>
                  <a:lnTo>
                    <a:pt x="106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315"/>
            <p:cNvSpPr/>
            <p:nvPr/>
          </p:nvSpPr>
          <p:spPr>
            <a:xfrm>
              <a:off x="3711675" y="517913"/>
              <a:ext cx="251300" cy="1377347"/>
            </a:xfrm>
            <a:custGeom>
              <a:rect b="b" l="l" r="r" t="t"/>
              <a:pathLst>
                <a:path extrusionOk="0" h="30101" w="5492">
                  <a:moveTo>
                    <a:pt x="163" y="0"/>
                  </a:moveTo>
                  <a:lnTo>
                    <a:pt x="82" y="41"/>
                  </a:lnTo>
                  <a:lnTo>
                    <a:pt x="41" y="82"/>
                  </a:lnTo>
                  <a:lnTo>
                    <a:pt x="0" y="163"/>
                  </a:lnTo>
                  <a:lnTo>
                    <a:pt x="0" y="245"/>
                  </a:lnTo>
                  <a:lnTo>
                    <a:pt x="41" y="285"/>
                  </a:lnTo>
                  <a:lnTo>
                    <a:pt x="123" y="367"/>
                  </a:lnTo>
                  <a:lnTo>
                    <a:pt x="407" y="529"/>
                  </a:lnTo>
                  <a:lnTo>
                    <a:pt x="692" y="692"/>
                  </a:lnTo>
                  <a:lnTo>
                    <a:pt x="977" y="895"/>
                  </a:lnTo>
                  <a:lnTo>
                    <a:pt x="1221" y="1099"/>
                  </a:lnTo>
                  <a:lnTo>
                    <a:pt x="1668" y="1587"/>
                  </a:lnTo>
                  <a:lnTo>
                    <a:pt x="2034" y="2156"/>
                  </a:lnTo>
                  <a:lnTo>
                    <a:pt x="2319" y="2726"/>
                  </a:lnTo>
                  <a:lnTo>
                    <a:pt x="2604" y="3336"/>
                  </a:lnTo>
                  <a:lnTo>
                    <a:pt x="2766" y="3987"/>
                  </a:lnTo>
                  <a:lnTo>
                    <a:pt x="2889" y="4638"/>
                  </a:lnTo>
                  <a:lnTo>
                    <a:pt x="3011" y="5451"/>
                  </a:lnTo>
                  <a:lnTo>
                    <a:pt x="3051" y="6265"/>
                  </a:lnTo>
                  <a:lnTo>
                    <a:pt x="3051" y="7078"/>
                  </a:lnTo>
                  <a:lnTo>
                    <a:pt x="3011" y="7892"/>
                  </a:lnTo>
                  <a:lnTo>
                    <a:pt x="2929" y="9559"/>
                  </a:lnTo>
                  <a:lnTo>
                    <a:pt x="2929" y="10373"/>
                  </a:lnTo>
                  <a:lnTo>
                    <a:pt x="2929" y="11186"/>
                  </a:lnTo>
                  <a:lnTo>
                    <a:pt x="3011" y="11959"/>
                  </a:lnTo>
                  <a:lnTo>
                    <a:pt x="3133" y="12691"/>
                  </a:lnTo>
                  <a:lnTo>
                    <a:pt x="3295" y="13424"/>
                  </a:lnTo>
                  <a:lnTo>
                    <a:pt x="3539" y="14156"/>
                  </a:lnTo>
                  <a:lnTo>
                    <a:pt x="4149" y="15579"/>
                  </a:lnTo>
                  <a:lnTo>
                    <a:pt x="4434" y="16312"/>
                  </a:lnTo>
                  <a:lnTo>
                    <a:pt x="4678" y="17044"/>
                  </a:lnTo>
                  <a:lnTo>
                    <a:pt x="4882" y="17857"/>
                  </a:lnTo>
                  <a:lnTo>
                    <a:pt x="4963" y="18630"/>
                  </a:lnTo>
                  <a:lnTo>
                    <a:pt x="5004" y="19444"/>
                  </a:lnTo>
                  <a:lnTo>
                    <a:pt x="4963" y="20257"/>
                  </a:lnTo>
                  <a:lnTo>
                    <a:pt x="4922" y="21071"/>
                  </a:lnTo>
                  <a:lnTo>
                    <a:pt x="4800" y="21884"/>
                  </a:lnTo>
                  <a:lnTo>
                    <a:pt x="4597" y="23511"/>
                  </a:lnTo>
                  <a:lnTo>
                    <a:pt x="4516" y="24325"/>
                  </a:lnTo>
                  <a:lnTo>
                    <a:pt x="4434" y="25138"/>
                  </a:lnTo>
                  <a:lnTo>
                    <a:pt x="4394" y="25992"/>
                  </a:lnTo>
                  <a:lnTo>
                    <a:pt x="4394" y="26806"/>
                  </a:lnTo>
                  <a:lnTo>
                    <a:pt x="4475" y="27620"/>
                  </a:lnTo>
                  <a:lnTo>
                    <a:pt x="4597" y="28433"/>
                  </a:lnTo>
                  <a:lnTo>
                    <a:pt x="4841" y="29206"/>
                  </a:lnTo>
                  <a:lnTo>
                    <a:pt x="4963" y="29613"/>
                  </a:lnTo>
                  <a:lnTo>
                    <a:pt x="5126" y="29979"/>
                  </a:lnTo>
                  <a:lnTo>
                    <a:pt x="5207" y="30060"/>
                  </a:lnTo>
                  <a:lnTo>
                    <a:pt x="5248" y="30101"/>
                  </a:lnTo>
                  <a:lnTo>
                    <a:pt x="5329" y="30101"/>
                  </a:lnTo>
                  <a:lnTo>
                    <a:pt x="5410" y="30060"/>
                  </a:lnTo>
                  <a:lnTo>
                    <a:pt x="5451" y="30019"/>
                  </a:lnTo>
                  <a:lnTo>
                    <a:pt x="5492" y="29938"/>
                  </a:lnTo>
                  <a:lnTo>
                    <a:pt x="5492" y="29857"/>
                  </a:lnTo>
                  <a:lnTo>
                    <a:pt x="5492" y="29775"/>
                  </a:lnTo>
                  <a:lnTo>
                    <a:pt x="5207" y="29084"/>
                  </a:lnTo>
                  <a:lnTo>
                    <a:pt x="5004" y="28352"/>
                  </a:lnTo>
                  <a:lnTo>
                    <a:pt x="4841" y="27620"/>
                  </a:lnTo>
                  <a:lnTo>
                    <a:pt x="4800" y="26847"/>
                  </a:lnTo>
                  <a:lnTo>
                    <a:pt x="4760" y="26074"/>
                  </a:lnTo>
                  <a:lnTo>
                    <a:pt x="4800" y="25301"/>
                  </a:lnTo>
                  <a:lnTo>
                    <a:pt x="4882" y="24569"/>
                  </a:lnTo>
                  <a:lnTo>
                    <a:pt x="4963" y="23796"/>
                  </a:lnTo>
                  <a:lnTo>
                    <a:pt x="5166" y="22210"/>
                  </a:lnTo>
                  <a:lnTo>
                    <a:pt x="5288" y="21396"/>
                  </a:lnTo>
                  <a:lnTo>
                    <a:pt x="5329" y="20583"/>
                  </a:lnTo>
                  <a:lnTo>
                    <a:pt x="5370" y="19810"/>
                  </a:lnTo>
                  <a:lnTo>
                    <a:pt x="5370" y="18996"/>
                  </a:lnTo>
                  <a:lnTo>
                    <a:pt x="5329" y="18183"/>
                  </a:lnTo>
                  <a:lnTo>
                    <a:pt x="5166" y="17369"/>
                  </a:lnTo>
                  <a:lnTo>
                    <a:pt x="4963" y="16637"/>
                  </a:lnTo>
                  <a:lnTo>
                    <a:pt x="4719" y="15905"/>
                  </a:lnTo>
                  <a:lnTo>
                    <a:pt x="4109" y="14481"/>
                  </a:lnTo>
                  <a:lnTo>
                    <a:pt x="3824" y="13708"/>
                  </a:lnTo>
                  <a:lnTo>
                    <a:pt x="3580" y="12935"/>
                  </a:lnTo>
                  <a:lnTo>
                    <a:pt x="3417" y="12163"/>
                  </a:lnTo>
                  <a:lnTo>
                    <a:pt x="3336" y="11349"/>
                  </a:lnTo>
                  <a:lnTo>
                    <a:pt x="3295" y="10536"/>
                  </a:lnTo>
                  <a:lnTo>
                    <a:pt x="3336" y="9722"/>
                  </a:lnTo>
                  <a:lnTo>
                    <a:pt x="3377" y="8095"/>
                  </a:lnTo>
                  <a:lnTo>
                    <a:pt x="3417" y="7281"/>
                  </a:lnTo>
                  <a:lnTo>
                    <a:pt x="3417" y="6468"/>
                  </a:lnTo>
                  <a:lnTo>
                    <a:pt x="3417" y="5654"/>
                  </a:lnTo>
                  <a:lnTo>
                    <a:pt x="3336" y="4841"/>
                  </a:lnTo>
                  <a:lnTo>
                    <a:pt x="3214" y="4109"/>
                  </a:lnTo>
                  <a:lnTo>
                    <a:pt x="3011" y="3377"/>
                  </a:lnTo>
                  <a:lnTo>
                    <a:pt x="2766" y="2685"/>
                  </a:lnTo>
                  <a:lnTo>
                    <a:pt x="2400" y="2034"/>
                  </a:lnTo>
                  <a:lnTo>
                    <a:pt x="1994" y="1424"/>
                  </a:lnTo>
                  <a:lnTo>
                    <a:pt x="1790" y="1139"/>
                  </a:lnTo>
                  <a:lnTo>
                    <a:pt x="1546" y="855"/>
                  </a:lnTo>
                  <a:lnTo>
                    <a:pt x="1261" y="611"/>
                  </a:lnTo>
                  <a:lnTo>
                    <a:pt x="977" y="367"/>
                  </a:lnTo>
                  <a:lnTo>
                    <a:pt x="651" y="20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315"/>
            <p:cNvSpPr/>
            <p:nvPr/>
          </p:nvSpPr>
          <p:spPr>
            <a:xfrm>
              <a:off x="3495785" y="326184"/>
              <a:ext cx="338789" cy="253176"/>
            </a:xfrm>
            <a:custGeom>
              <a:rect b="b" l="l" r="r" t="t"/>
              <a:pathLst>
                <a:path extrusionOk="0" h="5533" w="7404">
                  <a:moveTo>
                    <a:pt x="6386" y="1"/>
                  </a:moveTo>
                  <a:lnTo>
                    <a:pt x="6183" y="41"/>
                  </a:lnTo>
                  <a:lnTo>
                    <a:pt x="6020" y="164"/>
                  </a:lnTo>
                  <a:lnTo>
                    <a:pt x="5898" y="286"/>
                  </a:lnTo>
                  <a:lnTo>
                    <a:pt x="5776" y="489"/>
                  </a:lnTo>
                  <a:lnTo>
                    <a:pt x="5654" y="692"/>
                  </a:lnTo>
                  <a:lnTo>
                    <a:pt x="5613" y="936"/>
                  </a:lnTo>
                  <a:lnTo>
                    <a:pt x="5532" y="1140"/>
                  </a:lnTo>
                  <a:lnTo>
                    <a:pt x="5532" y="1465"/>
                  </a:lnTo>
                  <a:lnTo>
                    <a:pt x="5451" y="1750"/>
                  </a:lnTo>
                  <a:lnTo>
                    <a:pt x="5329" y="1384"/>
                  </a:lnTo>
                  <a:lnTo>
                    <a:pt x="5247" y="1221"/>
                  </a:lnTo>
                  <a:lnTo>
                    <a:pt x="5125" y="1058"/>
                  </a:lnTo>
                  <a:lnTo>
                    <a:pt x="4922" y="814"/>
                  </a:lnTo>
                  <a:lnTo>
                    <a:pt x="4637" y="611"/>
                  </a:lnTo>
                  <a:lnTo>
                    <a:pt x="4515" y="570"/>
                  </a:lnTo>
                  <a:lnTo>
                    <a:pt x="4352" y="530"/>
                  </a:lnTo>
                  <a:lnTo>
                    <a:pt x="4190" y="570"/>
                  </a:lnTo>
                  <a:lnTo>
                    <a:pt x="4027" y="611"/>
                  </a:lnTo>
                  <a:lnTo>
                    <a:pt x="3905" y="692"/>
                  </a:lnTo>
                  <a:lnTo>
                    <a:pt x="3783" y="814"/>
                  </a:lnTo>
                  <a:lnTo>
                    <a:pt x="3661" y="977"/>
                  </a:lnTo>
                  <a:lnTo>
                    <a:pt x="3580" y="1140"/>
                  </a:lnTo>
                  <a:lnTo>
                    <a:pt x="3498" y="1465"/>
                  </a:lnTo>
                  <a:lnTo>
                    <a:pt x="3417" y="1791"/>
                  </a:lnTo>
                  <a:lnTo>
                    <a:pt x="3417" y="2157"/>
                  </a:lnTo>
                  <a:lnTo>
                    <a:pt x="3458" y="2523"/>
                  </a:lnTo>
                  <a:lnTo>
                    <a:pt x="3132" y="2238"/>
                  </a:lnTo>
                  <a:lnTo>
                    <a:pt x="2969" y="2157"/>
                  </a:lnTo>
                  <a:lnTo>
                    <a:pt x="2807" y="2075"/>
                  </a:lnTo>
                  <a:lnTo>
                    <a:pt x="2603" y="2035"/>
                  </a:lnTo>
                  <a:lnTo>
                    <a:pt x="2400" y="2075"/>
                  </a:lnTo>
                  <a:lnTo>
                    <a:pt x="2197" y="2116"/>
                  </a:lnTo>
                  <a:lnTo>
                    <a:pt x="1993" y="2238"/>
                  </a:lnTo>
                  <a:lnTo>
                    <a:pt x="1830" y="2360"/>
                  </a:lnTo>
                  <a:lnTo>
                    <a:pt x="1668" y="2523"/>
                  </a:lnTo>
                  <a:lnTo>
                    <a:pt x="1586" y="2685"/>
                  </a:lnTo>
                  <a:lnTo>
                    <a:pt x="1505" y="2889"/>
                  </a:lnTo>
                  <a:lnTo>
                    <a:pt x="1464" y="3092"/>
                  </a:lnTo>
                  <a:lnTo>
                    <a:pt x="1424" y="3255"/>
                  </a:lnTo>
                  <a:lnTo>
                    <a:pt x="1464" y="3458"/>
                  </a:lnTo>
                  <a:lnTo>
                    <a:pt x="1505" y="3662"/>
                  </a:lnTo>
                  <a:lnTo>
                    <a:pt x="1505" y="3662"/>
                  </a:lnTo>
                  <a:lnTo>
                    <a:pt x="1302" y="3621"/>
                  </a:lnTo>
                  <a:lnTo>
                    <a:pt x="1098" y="3580"/>
                  </a:lnTo>
                  <a:lnTo>
                    <a:pt x="854" y="3621"/>
                  </a:lnTo>
                  <a:lnTo>
                    <a:pt x="570" y="3743"/>
                  </a:lnTo>
                  <a:lnTo>
                    <a:pt x="325" y="3865"/>
                  </a:lnTo>
                  <a:lnTo>
                    <a:pt x="163" y="4109"/>
                  </a:lnTo>
                  <a:lnTo>
                    <a:pt x="41" y="4394"/>
                  </a:lnTo>
                  <a:lnTo>
                    <a:pt x="0" y="4557"/>
                  </a:lnTo>
                  <a:lnTo>
                    <a:pt x="0" y="4679"/>
                  </a:lnTo>
                  <a:lnTo>
                    <a:pt x="41" y="4841"/>
                  </a:lnTo>
                  <a:lnTo>
                    <a:pt x="81" y="5004"/>
                  </a:lnTo>
                  <a:lnTo>
                    <a:pt x="163" y="5126"/>
                  </a:lnTo>
                  <a:lnTo>
                    <a:pt x="285" y="5248"/>
                  </a:lnTo>
                  <a:lnTo>
                    <a:pt x="407" y="5329"/>
                  </a:lnTo>
                  <a:lnTo>
                    <a:pt x="570" y="5411"/>
                  </a:lnTo>
                  <a:lnTo>
                    <a:pt x="895" y="5492"/>
                  </a:lnTo>
                  <a:lnTo>
                    <a:pt x="1220" y="5533"/>
                  </a:lnTo>
                  <a:lnTo>
                    <a:pt x="1993" y="5533"/>
                  </a:lnTo>
                  <a:lnTo>
                    <a:pt x="2400" y="5492"/>
                  </a:lnTo>
                  <a:lnTo>
                    <a:pt x="3173" y="5370"/>
                  </a:lnTo>
                  <a:lnTo>
                    <a:pt x="3824" y="5248"/>
                  </a:lnTo>
                  <a:lnTo>
                    <a:pt x="4108" y="5167"/>
                  </a:lnTo>
                  <a:lnTo>
                    <a:pt x="4393" y="5045"/>
                  </a:lnTo>
                  <a:lnTo>
                    <a:pt x="4841" y="4801"/>
                  </a:lnTo>
                  <a:lnTo>
                    <a:pt x="5247" y="4516"/>
                  </a:lnTo>
                  <a:lnTo>
                    <a:pt x="5613" y="4190"/>
                  </a:lnTo>
                  <a:lnTo>
                    <a:pt x="5939" y="3865"/>
                  </a:lnTo>
                  <a:lnTo>
                    <a:pt x="6264" y="3458"/>
                  </a:lnTo>
                  <a:lnTo>
                    <a:pt x="6549" y="3052"/>
                  </a:lnTo>
                  <a:lnTo>
                    <a:pt x="6834" y="2645"/>
                  </a:lnTo>
                  <a:lnTo>
                    <a:pt x="7037" y="2197"/>
                  </a:lnTo>
                  <a:lnTo>
                    <a:pt x="7240" y="1750"/>
                  </a:lnTo>
                  <a:lnTo>
                    <a:pt x="7322" y="1506"/>
                  </a:lnTo>
                  <a:lnTo>
                    <a:pt x="7403" y="1262"/>
                  </a:lnTo>
                  <a:lnTo>
                    <a:pt x="7403" y="1058"/>
                  </a:lnTo>
                  <a:lnTo>
                    <a:pt x="7403" y="814"/>
                  </a:lnTo>
                  <a:lnTo>
                    <a:pt x="7322" y="570"/>
                  </a:lnTo>
                  <a:lnTo>
                    <a:pt x="7200" y="367"/>
                  </a:lnTo>
                  <a:lnTo>
                    <a:pt x="7078" y="204"/>
                  </a:lnTo>
                  <a:lnTo>
                    <a:pt x="6915" y="82"/>
                  </a:lnTo>
                  <a:lnTo>
                    <a:pt x="675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315"/>
            <p:cNvSpPr/>
            <p:nvPr/>
          </p:nvSpPr>
          <p:spPr>
            <a:xfrm>
              <a:off x="3694927" y="750550"/>
              <a:ext cx="174977" cy="83828"/>
            </a:xfrm>
            <a:custGeom>
              <a:rect b="b" l="l" r="r" t="t"/>
              <a:pathLst>
                <a:path extrusionOk="0" h="1832" w="3824">
                  <a:moveTo>
                    <a:pt x="204" y="1"/>
                  </a:moveTo>
                  <a:lnTo>
                    <a:pt x="122" y="42"/>
                  </a:lnTo>
                  <a:lnTo>
                    <a:pt x="41" y="82"/>
                  </a:lnTo>
                  <a:lnTo>
                    <a:pt x="0" y="123"/>
                  </a:lnTo>
                  <a:lnTo>
                    <a:pt x="0" y="204"/>
                  </a:lnTo>
                  <a:lnTo>
                    <a:pt x="0" y="286"/>
                  </a:lnTo>
                  <a:lnTo>
                    <a:pt x="41" y="367"/>
                  </a:lnTo>
                  <a:lnTo>
                    <a:pt x="122" y="408"/>
                  </a:lnTo>
                  <a:lnTo>
                    <a:pt x="651" y="408"/>
                  </a:lnTo>
                  <a:lnTo>
                    <a:pt x="1099" y="489"/>
                  </a:lnTo>
                  <a:lnTo>
                    <a:pt x="1546" y="570"/>
                  </a:lnTo>
                  <a:lnTo>
                    <a:pt x="1994" y="733"/>
                  </a:lnTo>
                  <a:lnTo>
                    <a:pt x="2400" y="937"/>
                  </a:lnTo>
                  <a:lnTo>
                    <a:pt x="2766" y="1181"/>
                  </a:lnTo>
                  <a:lnTo>
                    <a:pt x="3132" y="1465"/>
                  </a:lnTo>
                  <a:lnTo>
                    <a:pt x="3499" y="1791"/>
                  </a:lnTo>
                  <a:lnTo>
                    <a:pt x="3539" y="1831"/>
                  </a:lnTo>
                  <a:lnTo>
                    <a:pt x="3702" y="1831"/>
                  </a:lnTo>
                  <a:lnTo>
                    <a:pt x="3743" y="1791"/>
                  </a:lnTo>
                  <a:lnTo>
                    <a:pt x="3783" y="1709"/>
                  </a:lnTo>
                  <a:lnTo>
                    <a:pt x="3824" y="1628"/>
                  </a:lnTo>
                  <a:lnTo>
                    <a:pt x="3824" y="1587"/>
                  </a:lnTo>
                  <a:lnTo>
                    <a:pt x="3743" y="1506"/>
                  </a:lnTo>
                  <a:lnTo>
                    <a:pt x="3417" y="1140"/>
                  </a:lnTo>
                  <a:lnTo>
                    <a:pt x="3010" y="855"/>
                  </a:lnTo>
                  <a:lnTo>
                    <a:pt x="2604" y="570"/>
                  </a:lnTo>
                  <a:lnTo>
                    <a:pt x="2116" y="367"/>
                  </a:lnTo>
                  <a:lnTo>
                    <a:pt x="1668" y="204"/>
                  </a:lnTo>
                  <a:lnTo>
                    <a:pt x="1180" y="82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315"/>
            <p:cNvSpPr/>
            <p:nvPr/>
          </p:nvSpPr>
          <p:spPr>
            <a:xfrm>
              <a:off x="3851284" y="638899"/>
              <a:ext cx="117276" cy="139652"/>
            </a:xfrm>
            <a:custGeom>
              <a:rect b="b" l="l" r="r" t="t"/>
              <a:pathLst>
                <a:path extrusionOk="0" h="3052" w="2563">
                  <a:moveTo>
                    <a:pt x="2278" y="0"/>
                  </a:moveTo>
                  <a:lnTo>
                    <a:pt x="1871" y="244"/>
                  </a:lnTo>
                  <a:lnTo>
                    <a:pt x="1505" y="489"/>
                  </a:lnTo>
                  <a:lnTo>
                    <a:pt x="1139" y="814"/>
                  </a:lnTo>
                  <a:lnTo>
                    <a:pt x="814" y="1139"/>
                  </a:lnTo>
                  <a:lnTo>
                    <a:pt x="570" y="1505"/>
                  </a:lnTo>
                  <a:lnTo>
                    <a:pt x="326" y="1912"/>
                  </a:lnTo>
                  <a:lnTo>
                    <a:pt x="163" y="2360"/>
                  </a:lnTo>
                  <a:lnTo>
                    <a:pt x="0" y="2807"/>
                  </a:lnTo>
                  <a:lnTo>
                    <a:pt x="0" y="2888"/>
                  </a:lnTo>
                  <a:lnTo>
                    <a:pt x="41" y="2970"/>
                  </a:lnTo>
                  <a:lnTo>
                    <a:pt x="122" y="3010"/>
                  </a:lnTo>
                  <a:lnTo>
                    <a:pt x="163" y="3051"/>
                  </a:lnTo>
                  <a:lnTo>
                    <a:pt x="326" y="3051"/>
                  </a:lnTo>
                  <a:lnTo>
                    <a:pt x="366" y="3010"/>
                  </a:lnTo>
                  <a:lnTo>
                    <a:pt x="407" y="2929"/>
                  </a:lnTo>
                  <a:lnTo>
                    <a:pt x="529" y="2522"/>
                  </a:lnTo>
                  <a:lnTo>
                    <a:pt x="692" y="2116"/>
                  </a:lnTo>
                  <a:lnTo>
                    <a:pt x="895" y="1749"/>
                  </a:lnTo>
                  <a:lnTo>
                    <a:pt x="1139" y="1383"/>
                  </a:lnTo>
                  <a:lnTo>
                    <a:pt x="1424" y="1058"/>
                  </a:lnTo>
                  <a:lnTo>
                    <a:pt x="1749" y="814"/>
                  </a:lnTo>
                  <a:lnTo>
                    <a:pt x="2115" y="570"/>
                  </a:lnTo>
                  <a:lnTo>
                    <a:pt x="2481" y="366"/>
                  </a:lnTo>
                  <a:lnTo>
                    <a:pt x="2563" y="285"/>
                  </a:lnTo>
                  <a:lnTo>
                    <a:pt x="2563" y="244"/>
                  </a:lnTo>
                  <a:lnTo>
                    <a:pt x="2563" y="163"/>
                  </a:lnTo>
                  <a:lnTo>
                    <a:pt x="2563" y="82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315"/>
            <p:cNvSpPr/>
            <p:nvPr/>
          </p:nvSpPr>
          <p:spPr>
            <a:xfrm>
              <a:off x="3761918" y="964610"/>
              <a:ext cx="106157" cy="119153"/>
            </a:xfrm>
            <a:custGeom>
              <a:rect b="b" l="l" r="r" t="t"/>
              <a:pathLst>
                <a:path extrusionOk="0" h="2604" w="2320">
                  <a:moveTo>
                    <a:pt x="123" y="1"/>
                  </a:moveTo>
                  <a:lnTo>
                    <a:pt x="41" y="8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41" y="285"/>
                  </a:lnTo>
                  <a:lnTo>
                    <a:pt x="82" y="326"/>
                  </a:lnTo>
                  <a:lnTo>
                    <a:pt x="163" y="367"/>
                  </a:lnTo>
                  <a:lnTo>
                    <a:pt x="489" y="530"/>
                  </a:lnTo>
                  <a:lnTo>
                    <a:pt x="774" y="733"/>
                  </a:lnTo>
                  <a:lnTo>
                    <a:pt x="1058" y="936"/>
                  </a:lnTo>
                  <a:lnTo>
                    <a:pt x="1302" y="1180"/>
                  </a:lnTo>
                  <a:lnTo>
                    <a:pt x="1506" y="1465"/>
                  </a:lnTo>
                  <a:lnTo>
                    <a:pt x="1709" y="1790"/>
                  </a:lnTo>
                  <a:lnTo>
                    <a:pt x="1831" y="2116"/>
                  </a:lnTo>
                  <a:lnTo>
                    <a:pt x="1953" y="2441"/>
                  </a:lnTo>
                  <a:lnTo>
                    <a:pt x="1994" y="2523"/>
                  </a:lnTo>
                  <a:lnTo>
                    <a:pt x="2035" y="2563"/>
                  </a:lnTo>
                  <a:lnTo>
                    <a:pt x="2116" y="2604"/>
                  </a:lnTo>
                  <a:lnTo>
                    <a:pt x="2197" y="2563"/>
                  </a:lnTo>
                  <a:lnTo>
                    <a:pt x="2238" y="2563"/>
                  </a:lnTo>
                  <a:lnTo>
                    <a:pt x="2319" y="2482"/>
                  </a:lnTo>
                  <a:lnTo>
                    <a:pt x="2319" y="2441"/>
                  </a:lnTo>
                  <a:lnTo>
                    <a:pt x="2319" y="2319"/>
                  </a:lnTo>
                  <a:lnTo>
                    <a:pt x="2197" y="1953"/>
                  </a:lnTo>
                  <a:lnTo>
                    <a:pt x="2035" y="1587"/>
                  </a:lnTo>
                  <a:lnTo>
                    <a:pt x="1831" y="1221"/>
                  </a:lnTo>
                  <a:lnTo>
                    <a:pt x="1587" y="896"/>
                  </a:lnTo>
                  <a:lnTo>
                    <a:pt x="1302" y="611"/>
                  </a:lnTo>
                  <a:lnTo>
                    <a:pt x="977" y="367"/>
                  </a:lnTo>
                  <a:lnTo>
                    <a:pt x="652" y="163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315"/>
            <p:cNvSpPr/>
            <p:nvPr/>
          </p:nvSpPr>
          <p:spPr>
            <a:xfrm>
              <a:off x="3873615" y="1003688"/>
              <a:ext cx="80076" cy="147110"/>
            </a:xfrm>
            <a:custGeom>
              <a:rect b="b" l="l" r="r" t="t"/>
              <a:pathLst>
                <a:path extrusionOk="0" h="3215" w="1750">
                  <a:moveTo>
                    <a:pt x="1546" y="1"/>
                  </a:moveTo>
                  <a:lnTo>
                    <a:pt x="1465" y="42"/>
                  </a:lnTo>
                  <a:lnTo>
                    <a:pt x="1139" y="286"/>
                  </a:lnTo>
                  <a:lnTo>
                    <a:pt x="814" y="611"/>
                  </a:lnTo>
                  <a:lnTo>
                    <a:pt x="570" y="936"/>
                  </a:lnTo>
                  <a:lnTo>
                    <a:pt x="326" y="1343"/>
                  </a:lnTo>
                  <a:lnTo>
                    <a:pt x="163" y="1709"/>
                  </a:lnTo>
                  <a:lnTo>
                    <a:pt x="41" y="2157"/>
                  </a:lnTo>
                  <a:lnTo>
                    <a:pt x="0" y="2564"/>
                  </a:lnTo>
                  <a:lnTo>
                    <a:pt x="0" y="3011"/>
                  </a:lnTo>
                  <a:lnTo>
                    <a:pt x="41" y="3092"/>
                  </a:lnTo>
                  <a:lnTo>
                    <a:pt x="82" y="3174"/>
                  </a:lnTo>
                  <a:lnTo>
                    <a:pt x="122" y="3214"/>
                  </a:lnTo>
                  <a:lnTo>
                    <a:pt x="285" y="3214"/>
                  </a:lnTo>
                  <a:lnTo>
                    <a:pt x="366" y="3174"/>
                  </a:lnTo>
                  <a:lnTo>
                    <a:pt x="407" y="3092"/>
                  </a:lnTo>
                  <a:lnTo>
                    <a:pt x="407" y="3011"/>
                  </a:lnTo>
                  <a:lnTo>
                    <a:pt x="407" y="2645"/>
                  </a:lnTo>
                  <a:lnTo>
                    <a:pt x="448" y="2238"/>
                  </a:lnTo>
                  <a:lnTo>
                    <a:pt x="529" y="1872"/>
                  </a:lnTo>
                  <a:lnTo>
                    <a:pt x="692" y="1506"/>
                  </a:lnTo>
                  <a:lnTo>
                    <a:pt x="855" y="1181"/>
                  </a:lnTo>
                  <a:lnTo>
                    <a:pt x="1099" y="896"/>
                  </a:lnTo>
                  <a:lnTo>
                    <a:pt x="1383" y="611"/>
                  </a:lnTo>
                  <a:lnTo>
                    <a:pt x="1668" y="367"/>
                  </a:lnTo>
                  <a:lnTo>
                    <a:pt x="1749" y="286"/>
                  </a:lnTo>
                  <a:lnTo>
                    <a:pt x="1749" y="245"/>
                  </a:lnTo>
                  <a:lnTo>
                    <a:pt x="1749" y="164"/>
                  </a:lnTo>
                  <a:lnTo>
                    <a:pt x="1749" y="82"/>
                  </a:lnTo>
                  <a:lnTo>
                    <a:pt x="1668" y="42"/>
                  </a:lnTo>
                  <a:lnTo>
                    <a:pt x="162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315"/>
            <p:cNvSpPr/>
            <p:nvPr/>
          </p:nvSpPr>
          <p:spPr>
            <a:xfrm>
              <a:off x="3830785" y="1215871"/>
              <a:ext cx="111740" cy="102451"/>
            </a:xfrm>
            <a:custGeom>
              <a:rect b="b" l="l" r="r" t="t"/>
              <a:pathLst>
                <a:path extrusionOk="0" h="2239" w="2442">
                  <a:moveTo>
                    <a:pt x="82" y="1"/>
                  </a:moveTo>
                  <a:lnTo>
                    <a:pt x="41" y="42"/>
                  </a:lnTo>
                  <a:lnTo>
                    <a:pt x="1" y="123"/>
                  </a:lnTo>
                  <a:lnTo>
                    <a:pt x="1" y="204"/>
                  </a:lnTo>
                  <a:lnTo>
                    <a:pt x="1" y="286"/>
                  </a:lnTo>
                  <a:lnTo>
                    <a:pt x="41" y="326"/>
                  </a:lnTo>
                  <a:lnTo>
                    <a:pt x="123" y="367"/>
                  </a:lnTo>
                  <a:lnTo>
                    <a:pt x="448" y="448"/>
                  </a:lnTo>
                  <a:lnTo>
                    <a:pt x="774" y="570"/>
                  </a:lnTo>
                  <a:lnTo>
                    <a:pt x="1058" y="774"/>
                  </a:lnTo>
                  <a:lnTo>
                    <a:pt x="1343" y="977"/>
                  </a:lnTo>
                  <a:lnTo>
                    <a:pt x="1546" y="1221"/>
                  </a:lnTo>
                  <a:lnTo>
                    <a:pt x="1750" y="1506"/>
                  </a:lnTo>
                  <a:lnTo>
                    <a:pt x="1913" y="1791"/>
                  </a:lnTo>
                  <a:lnTo>
                    <a:pt x="2035" y="2116"/>
                  </a:lnTo>
                  <a:lnTo>
                    <a:pt x="2075" y="2197"/>
                  </a:lnTo>
                  <a:lnTo>
                    <a:pt x="2116" y="2238"/>
                  </a:lnTo>
                  <a:lnTo>
                    <a:pt x="2279" y="2238"/>
                  </a:lnTo>
                  <a:lnTo>
                    <a:pt x="2360" y="2197"/>
                  </a:lnTo>
                  <a:lnTo>
                    <a:pt x="2401" y="2157"/>
                  </a:lnTo>
                  <a:lnTo>
                    <a:pt x="2441" y="2075"/>
                  </a:lnTo>
                  <a:lnTo>
                    <a:pt x="2401" y="1994"/>
                  </a:lnTo>
                  <a:lnTo>
                    <a:pt x="2279" y="1628"/>
                  </a:lnTo>
                  <a:lnTo>
                    <a:pt x="2116" y="1303"/>
                  </a:lnTo>
                  <a:lnTo>
                    <a:pt x="1872" y="977"/>
                  </a:lnTo>
                  <a:lnTo>
                    <a:pt x="1628" y="692"/>
                  </a:lnTo>
                  <a:lnTo>
                    <a:pt x="1302" y="448"/>
                  </a:lnTo>
                  <a:lnTo>
                    <a:pt x="977" y="245"/>
                  </a:lnTo>
                  <a:lnTo>
                    <a:pt x="611" y="82"/>
                  </a:lnTo>
                  <a:lnTo>
                    <a:pt x="24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315"/>
            <p:cNvSpPr/>
            <p:nvPr/>
          </p:nvSpPr>
          <p:spPr>
            <a:xfrm>
              <a:off x="3940605" y="1357357"/>
              <a:ext cx="128487" cy="102405"/>
            </a:xfrm>
            <a:custGeom>
              <a:rect b="b" l="l" r="r" t="t"/>
              <a:pathLst>
                <a:path extrusionOk="0" h="2238" w="2808">
                  <a:moveTo>
                    <a:pt x="2563" y="0"/>
                  </a:moveTo>
                  <a:lnTo>
                    <a:pt x="2156" y="122"/>
                  </a:lnTo>
                  <a:lnTo>
                    <a:pt x="1790" y="285"/>
                  </a:lnTo>
                  <a:lnTo>
                    <a:pt x="1424" y="448"/>
                  </a:lnTo>
                  <a:lnTo>
                    <a:pt x="1099" y="692"/>
                  </a:lnTo>
                  <a:lnTo>
                    <a:pt x="774" y="977"/>
                  </a:lnTo>
                  <a:lnTo>
                    <a:pt x="489" y="1261"/>
                  </a:lnTo>
                  <a:lnTo>
                    <a:pt x="245" y="1587"/>
                  </a:lnTo>
                  <a:lnTo>
                    <a:pt x="41" y="1953"/>
                  </a:lnTo>
                  <a:lnTo>
                    <a:pt x="1" y="2034"/>
                  </a:lnTo>
                  <a:lnTo>
                    <a:pt x="41" y="2116"/>
                  </a:lnTo>
                  <a:lnTo>
                    <a:pt x="82" y="2156"/>
                  </a:lnTo>
                  <a:lnTo>
                    <a:pt x="123" y="2238"/>
                  </a:lnTo>
                  <a:lnTo>
                    <a:pt x="245" y="2238"/>
                  </a:lnTo>
                  <a:lnTo>
                    <a:pt x="326" y="2197"/>
                  </a:lnTo>
                  <a:lnTo>
                    <a:pt x="367" y="2156"/>
                  </a:lnTo>
                  <a:lnTo>
                    <a:pt x="570" y="1831"/>
                  </a:lnTo>
                  <a:lnTo>
                    <a:pt x="814" y="1546"/>
                  </a:lnTo>
                  <a:lnTo>
                    <a:pt x="1058" y="1261"/>
                  </a:lnTo>
                  <a:lnTo>
                    <a:pt x="1343" y="1017"/>
                  </a:lnTo>
                  <a:lnTo>
                    <a:pt x="1628" y="814"/>
                  </a:lnTo>
                  <a:lnTo>
                    <a:pt x="1953" y="611"/>
                  </a:lnTo>
                  <a:lnTo>
                    <a:pt x="2319" y="488"/>
                  </a:lnTo>
                  <a:lnTo>
                    <a:pt x="2685" y="366"/>
                  </a:lnTo>
                  <a:lnTo>
                    <a:pt x="2726" y="366"/>
                  </a:lnTo>
                  <a:lnTo>
                    <a:pt x="2807" y="285"/>
                  </a:lnTo>
                  <a:lnTo>
                    <a:pt x="2807" y="204"/>
                  </a:lnTo>
                  <a:lnTo>
                    <a:pt x="2807" y="163"/>
                  </a:lnTo>
                  <a:lnTo>
                    <a:pt x="2767" y="82"/>
                  </a:lnTo>
                  <a:lnTo>
                    <a:pt x="2726" y="41"/>
                  </a:lnTo>
                  <a:lnTo>
                    <a:pt x="26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315"/>
            <p:cNvSpPr/>
            <p:nvPr/>
          </p:nvSpPr>
          <p:spPr>
            <a:xfrm>
              <a:off x="3925734" y="1658861"/>
              <a:ext cx="119153" cy="169440"/>
            </a:xfrm>
            <a:custGeom>
              <a:rect b="b" l="l" r="r" t="t"/>
              <a:pathLst>
                <a:path extrusionOk="0" h="3703" w="2604">
                  <a:moveTo>
                    <a:pt x="2441" y="1"/>
                  </a:moveTo>
                  <a:lnTo>
                    <a:pt x="2359" y="42"/>
                  </a:lnTo>
                  <a:lnTo>
                    <a:pt x="1871" y="286"/>
                  </a:lnTo>
                  <a:lnTo>
                    <a:pt x="1383" y="611"/>
                  </a:lnTo>
                  <a:lnTo>
                    <a:pt x="976" y="977"/>
                  </a:lnTo>
                  <a:lnTo>
                    <a:pt x="651" y="1425"/>
                  </a:lnTo>
                  <a:lnTo>
                    <a:pt x="366" y="1913"/>
                  </a:lnTo>
                  <a:lnTo>
                    <a:pt x="163" y="2401"/>
                  </a:lnTo>
                  <a:lnTo>
                    <a:pt x="41" y="2970"/>
                  </a:lnTo>
                  <a:lnTo>
                    <a:pt x="0" y="3540"/>
                  </a:lnTo>
                  <a:lnTo>
                    <a:pt x="41" y="3621"/>
                  </a:lnTo>
                  <a:lnTo>
                    <a:pt x="82" y="3662"/>
                  </a:lnTo>
                  <a:lnTo>
                    <a:pt x="122" y="3702"/>
                  </a:lnTo>
                  <a:lnTo>
                    <a:pt x="285" y="3702"/>
                  </a:lnTo>
                  <a:lnTo>
                    <a:pt x="326" y="3662"/>
                  </a:lnTo>
                  <a:lnTo>
                    <a:pt x="366" y="3621"/>
                  </a:lnTo>
                  <a:lnTo>
                    <a:pt x="407" y="3540"/>
                  </a:lnTo>
                  <a:lnTo>
                    <a:pt x="448" y="3011"/>
                  </a:lnTo>
                  <a:lnTo>
                    <a:pt x="529" y="2563"/>
                  </a:lnTo>
                  <a:lnTo>
                    <a:pt x="732" y="2075"/>
                  </a:lnTo>
                  <a:lnTo>
                    <a:pt x="976" y="1669"/>
                  </a:lnTo>
                  <a:lnTo>
                    <a:pt x="1261" y="1262"/>
                  </a:lnTo>
                  <a:lnTo>
                    <a:pt x="1627" y="936"/>
                  </a:lnTo>
                  <a:lnTo>
                    <a:pt x="2034" y="652"/>
                  </a:lnTo>
                  <a:lnTo>
                    <a:pt x="2481" y="408"/>
                  </a:lnTo>
                  <a:lnTo>
                    <a:pt x="2563" y="367"/>
                  </a:lnTo>
                  <a:lnTo>
                    <a:pt x="2604" y="326"/>
                  </a:lnTo>
                  <a:lnTo>
                    <a:pt x="2604" y="245"/>
                  </a:lnTo>
                  <a:lnTo>
                    <a:pt x="2604" y="164"/>
                  </a:lnTo>
                  <a:lnTo>
                    <a:pt x="2563" y="82"/>
                  </a:lnTo>
                  <a:lnTo>
                    <a:pt x="2522" y="42"/>
                  </a:lnTo>
                  <a:lnTo>
                    <a:pt x="24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539" name="Google Shape;10539;p315"/>
          <p:cNvSpPr/>
          <p:nvPr/>
        </p:nvSpPr>
        <p:spPr>
          <a:xfrm rot="1577096">
            <a:off x="1074642" y="2752017"/>
            <a:ext cx="3173029" cy="1945301"/>
          </a:xfrm>
          <a:custGeom>
            <a:rect b="b" l="l" r="r" t="t"/>
            <a:pathLst>
              <a:path extrusionOk="0" h="11268" w="16190">
                <a:moveTo>
                  <a:pt x="15945" y="1"/>
                </a:moveTo>
                <a:lnTo>
                  <a:pt x="15864" y="41"/>
                </a:lnTo>
                <a:lnTo>
                  <a:pt x="12895" y="2319"/>
                </a:lnTo>
                <a:lnTo>
                  <a:pt x="9844" y="4516"/>
                </a:lnTo>
                <a:lnTo>
                  <a:pt x="6793" y="6631"/>
                </a:lnTo>
                <a:lnTo>
                  <a:pt x="3661" y="8705"/>
                </a:lnTo>
                <a:lnTo>
                  <a:pt x="1871" y="9804"/>
                </a:lnTo>
                <a:lnTo>
                  <a:pt x="82" y="10942"/>
                </a:lnTo>
                <a:lnTo>
                  <a:pt x="41" y="10983"/>
                </a:lnTo>
                <a:lnTo>
                  <a:pt x="0" y="11064"/>
                </a:lnTo>
                <a:lnTo>
                  <a:pt x="0" y="11105"/>
                </a:lnTo>
                <a:lnTo>
                  <a:pt x="41" y="11186"/>
                </a:lnTo>
                <a:lnTo>
                  <a:pt x="82" y="11227"/>
                </a:lnTo>
                <a:lnTo>
                  <a:pt x="122" y="11268"/>
                </a:lnTo>
                <a:lnTo>
                  <a:pt x="285" y="11268"/>
                </a:lnTo>
                <a:lnTo>
                  <a:pt x="3458" y="9275"/>
                </a:lnTo>
                <a:lnTo>
                  <a:pt x="6631" y="7200"/>
                </a:lnTo>
                <a:lnTo>
                  <a:pt x="9722" y="5044"/>
                </a:lnTo>
                <a:lnTo>
                  <a:pt x="12773" y="2848"/>
                </a:lnTo>
                <a:lnTo>
                  <a:pt x="14440" y="1587"/>
                </a:lnTo>
                <a:lnTo>
                  <a:pt x="16108" y="326"/>
                </a:lnTo>
                <a:lnTo>
                  <a:pt x="16149" y="245"/>
                </a:lnTo>
                <a:lnTo>
                  <a:pt x="16189" y="204"/>
                </a:lnTo>
                <a:lnTo>
                  <a:pt x="16149" y="123"/>
                </a:lnTo>
                <a:lnTo>
                  <a:pt x="16108" y="82"/>
                </a:lnTo>
                <a:lnTo>
                  <a:pt x="15986" y="1"/>
                </a:lnTo>
                <a:close/>
              </a:path>
            </a:pathLst>
          </a:custGeom>
          <a:solidFill>
            <a:srgbClr val="66B8F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6B8F5"/>
              </a:solidFill>
            </a:endParaRPr>
          </a:p>
        </p:txBody>
      </p:sp>
      <p:sp>
        <p:nvSpPr>
          <p:cNvPr id="10540" name="Google Shape;10540;p315"/>
          <p:cNvSpPr txBox="1"/>
          <p:nvPr/>
        </p:nvSpPr>
        <p:spPr>
          <a:xfrm>
            <a:off x="5342075" y="0"/>
            <a:ext cx="3801900" cy="738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Courage to Risk Conference</a:t>
            </a:r>
            <a:endParaRPr b="1" sz="18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Colorado Springs, CO: Jan 20, 2023</a:t>
            </a:r>
            <a:endParaRPr sz="18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541" name="Google Shape;10541;p315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2015075" y="40700"/>
            <a:ext cx="1526025" cy="15260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653" name="Shape 10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4" name="Google Shape;10654;p324"/>
          <p:cNvSpPr txBox="1"/>
          <p:nvPr>
            <p:ph idx="1" type="body"/>
          </p:nvPr>
        </p:nvSpPr>
        <p:spPr>
          <a:xfrm>
            <a:off x="342550" y="1853525"/>
            <a:ext cx="4284900" cy="28884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 fontScale="55000" lnSpcReduction="20000"/>
          </a:bodyPr>
          <a:lstStyle/>
          <a:p>
            <a:pPr indent="-350837" lvl="0" marL="457200" rtl="0" algn="l">
              <a:lnSpc>
                <a:spcPct val="115000"/>
              </a:lnSpc>
              <a:spcBef>
                <a:spcPts val="120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Hind"/>
              <a:buChar char="●"/>
            </a:pPr>
            <a:r>
              <a:rPr b="1" lang="en" sz="3500">
                <a:latin typeface="Hind"/>
                <a:ea typeface="Hind"/>
                <a:cs typeface="Hind"/>
                <a:sym typeface="Hind"/>
              </a:rPr>
              <a:t>The Brain-Body Connection Is Real</a:t>
            </a:r>
            <a:endParaRPr b="1" sz="3500">
              <a:latin typeface="Hind"/>
              <a:ea typeface="Hind"/>
              <a:cs typeface="Hind"/>
              <a:sym typeface="Hind"/>
            </a:endParaRPr>
          </a:p>
          <a:p>
            <a:pPr indent="-350837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Hind"/>
              <a:buChar char="●"/>
            </a:pPr>
            <a:r>
              <a:rPr b="1" lang="en" sz="3500">
                <a:latin typeface="Hind"/>
                <a:ea typeface="Hind"/>
                <a:cs typeface="Hind"/>
                <a:sym typeface="Hind"/>
              </a:rPr>
              <a:t>Trauma Causes Physical Symptoms</a:t>
            </a:r>
            <a:endParaRPr b="1" sz="3500">
              <a:latin typeface="Hind"/>
              <a:ea typeface="Hind"/>
              <a:cs typeface="Hind"/>
              <a:sym typeface="Hind"/>
            </a:endParaRPr>
          </a:p>
          <a:p>
            <a:pPr indent="-350837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Hind"/>
              <a:buChar char="●"/>
            </a:pPr>
            <a:r>
              <a:rPr b="1" lang="en" sz="3500">
                <a:latin typeface="Hind"/>
                <a:ea typeface="Hind"/>
                <a:cs typeface="Hind"/>
                <a:sym typeface="Hind"/>
              </a:rPr>
              <a:t>The Mind Is Not Tending To The Present Moment</a:t>
            </a:r>
            <a:endParaRPr b="1" sz="3500">
              <a:latin typeface="Hind"/>
              <a:ea typeface="Hind"/>
              <a:cs typeface="Hind"/>
              <a:sym typeface="Hind"/>
            </a:endParaRPr>
          </a:p>
          <a:p>
            <a:pPr indent="-350837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Hind"/>
              <a:buChar char="●"/>
            </a:pPr>
            <a:r>
              <a:rPr b="1" lang="en" sz="3500">
                <a:latin typeface="Hind"/>
                <a:ea typeface="Hind"/>
                <a:cs typeface="Hind"/>
                <a:sym typeface="Hind"/>
              </a:rPr>
              <a:t>We Have the Power to Regulate Our Physiology</a:t>
            </a:r>
            <a:endParaRPr b="1" sz="3500">
              <a:latin typeface="Hind"/>
              <a:ea typeface="Hind"/>
              <a:cs typeface="Hind"/>
              <a:sym typeface="Hind"/>
            </a:endParaRPr>
          </a:p>
          <a:p>
            <a:pPr indent="-350837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ct val="100000"/>
              <a:buFont typeface="Hind"/>
              <a:buChar char="●"/>
            </a:pPr>
            <a:r>
              <a:rPr b="1" lang="en" sz="3500">
                <a:latin typeface="Hind"/>
                <a:ea typeface="Hind"/>
                <a:cs typeface="Hind"/>
                <a:sym typeface="Hind"/>
              </a:rPr>
              <a:t>Positive Relationships Are Fundamental To Our Well-Being</a:t>
            </a:r>
            <a:endParaRPr sz="16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655" name="Google Shape;10655;p3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60350"/>
            <a:ext cx="9144002" cy="1727075"/>
          </a:xfrm>
          <a:prstGeom prst="rect">
            <a:avLst/>
          </a:prstGeom>
          <a:noFill/>
          <a:ln>
            <a:noFill/>
          </a:ln>
        </p:spPr>
      </p:pic>
      <p:sp>
        <p:nvSpPr>
          <p:cNvPr id="10656" name="Google Shape;10656;p324"/>
          <p:cNvSpPr/>
          <p:nvPr/>
        </p:nvSpPr>
        <p:spPr>
          <a:xfrm>
            <a:off x="4852511" y="-260275"/>
            <a:ext cx="42849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657" name="Google Shape;10657;p324"/>
          <p:cNvSpPr/>
          <p:nvPr/>
        </p:nvSpPr>
        <p:spPr>
          <a:xfrm>
            <a:off x="5284725" y="457000"/>
            <a:ext cx="3314700" cy="3496800"/>
          </a:xfrm>
          <a:prstGeom prst="roundRect">
            <a:avLst>
              <a:gd fmla="val 3513" name="adj"/>
            </a:avLst>
          </a:prstGeom>
          <a:solidFill>
            <a:schemeClr val="lt1"/>
          </a:solidFill>
          <a:ln cap="rnd" cmpd="sng" w="15875">
            <a:solidFill>
              <a:schemeClr val="accent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descr="My Stomach Hurts': Common Causes and Cures for Tummy Trouble" id="10658" name="Google Shape;10658;p324"/>
          <p:cNvPicPr preferRelativeResize="0"/>
          <p:nvPr/>
        </p:nvPicPr>
        <p:blipFill rotWithShape="1">
          <a:blip r:embed="rId4">
            <a:alphaModFix/>
          </a:blip>
          <a:srcRect b="9540" l="0" r="-4" t="5707"/>
          <a:stretch/>
        </p:blipFill>
        <p:spPr>
          <a:xfrm>
            <a:off x="5557925" y="584472"/>
            <a:ext cx="2874032" cy="324765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59" name="Google Shape;10659;p32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0660" name="Google Shape;10660;p324"/>
          <p:cNvSpPr/>
          <p:nvPr/>
        </p:nvSpPr>
        <p:spPr>
          <a:xfrm>
            <a:off x="1034475" y="334400"/>
            <a:ext cx="1345200" cy="646500"/>
          </a:xfrm>
          <a:prstGeom prst="rect">
            <a:avLst/>
          </a:prstGeom>
          <a:solidFill>
            <a:srgbClr val="EAECFA"/>
          </a:solidFill>
          <a:ln cap="flat" cmpd="sng" w="9525">
            <a:solidFill>
              <a:srgbClr val="EAECF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61" name="Google Shape;10661;p324"/>
          <p:cNvSpPr txBox="1"/>
          <p:nvPr>
            <p:ph type="title"/>
          </p:nvPr>
        </p:nvSpPr>
        <p:spPr>
          <a:xfrm>
            <a:off x="0" y="401475"/>
            <a:ext cx="4811100" cy="11778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800"/>
              <a:buFont typeface="Ubuntu"/>
              <a:buNone/>
            </a:pPr>
            <a:r>
              <a:rPr lang="en" sz="3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The Body Expresses</a:t>
            </a:r>
            <a:endParaRPr sz="3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800"/>
              <a:buFont typeface="Ubuntu"/>
              <a:buNone/>
            </a:pPr>
            <a:r>
              <a:rPr lang="en" sz="3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What The Mind Possesses</a:t>
            </a:r>
            <a:r>
              <a:rPr i="0" lang="en" sz="3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 </a:t>
            </a:r>
            <a:endParaRPr sz="3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</p:txBody>
      </p:sp>
      <p:sp>
        <p:nvSpPr>
          <p:cNvPr id="10662" name="Google Shape;10662;p324"/>
          <p:cNvSpPr txBox="1"/>
          <p:nvPr/>
        </p:nvSpPr>
        <p:spPr>
          <a:xfrm>
            <a:off x="5011938" y="4004775"/>
            <a:ext cx="3966000" cy="1231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1" lang="en" sz="20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The Body Keeps the Score: Brain, Mind, and Body in the Healing of Trauma </a:t>
            </a:r>
            <a:r>
              <a:rPr lang="en" sz="20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by </a:t>
            </a:r>
            <a:r>
              <a:rPr i="1" lang="en" sz="20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Bessel van der Kolk</a:t>
            </a:r>
            <a:endParaRPr i="1" sz="20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666" name="Shape 10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7" name="Google Shape;10667;p325"/>
          <p:cNvSpPr txBox="1"/>
          <p:nvPr>
            <p:ph type="title"/>
          </p:nvPr>
        </p:nvSpPr>
        <p:spPr>
          <a:xfrm>
            <a:off x="4953900" y="391900"/>
            <a:ext cx="4190100" cy="10005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3000"/>
              <a:t>Signs of </a:t>
            </a:r>
            <a:endParaRPr b="1" sz="30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3000"/>
              <a:t>Anxiety in Children</a:t>
            </a:r>
            <a:endParaRPr sz="3000"/>
          </a:p>
        </p:txBody>
      </p:sp>
      <p:sp>
        <p:nvSpPr>
          <p:cNvPr id="10668" name="Google Shape;10668;p325"/>
          <p:cNvSpPr/>
          <p:nvPr>
            <p:ph idx="2" type="pic"/>
          </p:nvPr>
        </p:nvSpPr>
        <p:spPr>
          <a:xfrm>
            <a:off x="94038" y="567150"/>
            <a:ext cx="4668600" cy="4444200"/>
          </a:xfrm>
          <a:prstGeom prst="rect">
            <a:avLst/>
          </a:prstGeom>
          <a:noFill/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  <a:effectLst>
            <a:outerShdw rotWithShape="0" algn="bl">
              <a:schemeClr val="lt1">
                <a:alpha val="44000"/>
              </a:schemeClr>
            </a:outerShdw>
          </a:effectLst>
        </p:spPr>
      </p:sp>
      <p:pic>
        <p:nvPicPr>
          <p:cNvPr descr="Depression and Anxiety in Kids - Happy Kids Nutrition Academy" id="10669" name="Google Shape;10669;p325"/>
          <p:cNvPicPr preferRelativeResize="0"/>
          <p:nvPr/>
        </p:nvPicPr>
        <p:blipFill rotWithShape="1">
          <a:blip r:embed="rId3">
            <a:alphaModFix amt="31000"/>
          </a:blip>
          <a:srcRect b="0" l="0" r="0" t="0"/>
          <a:stretch/>
        </p:blipFill>
        <p:spPr>
          <a:xfrm>
            <a:off x="5850774" y="3360799"/>
            <a:ext cx="2396349" cy="159835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670" name="Google Shape;10670;p325"/>
          <p:cNvGrpSpPr/>
          <p:nvPr/>
        </p:nvGrpSpPr>
        <p:grpSpPr>
          <a:xfrm>
            <a:off x="197550" y="654350"/>
            <a:ext cx="4461570" cy="4269641"/>
            <a:chOff x="0" y="837708"/>
            <a:chExt cx="5057323" cy="3125881"/>
          </a:xfrm>
        </p:grpSpPr>
        <p:sp>
          <p:nvSpPr>
            <p:cNvPr id="10671" name="Google Shape;10671;p325"/>
            <p:cNvSpPr/>
            <p:nvPr/>
          </p:nvSpPr>
          <p:spPr>
            <a:xfrm>
              <a:off x="0" y="837824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72" name="Google Shape;10672;p325"/>
            <p:cNvSpPr txBox="1"/>
            <p:nvPr/>
          </p:nvSpPr>
          <p:spPr>
            <a:xfrm>
              <a:off x="0" y="837818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Difficulty</a:t>
              </a:r>
              <a:r>
                <a:rPr b="1" lang="en" sz="1600">
                  <a:solidFill>
                    <a:schemeClr val="dk1"/>
                  </a:solidFill>
                  <a:latin typeface="Hind"/>
                  <a:ea typeface="Hind"/>
                  <a:cs typeface="Hind"/>
                  <a:sym typeface="Hind"/>
                </a:rPr>
                <a:t> </a:t>
              </a:r>
              <a:r>
                <a:rPr b="1" lang="en" sz="1500">
                  <a:solidFill>
                    <a:schemeClr val="dk1"/>
                  </a:solidFill>
                </a:rPr>
                <a:t>concentrating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73" name="Google Shape;10673;p325"/>
            <p:cNvSpPr/>
            <p:nvPr/>
          </p:nvSpPr>
          <p:spPr>
            <a:xfrm>
              <a:off x="1719115" y="837824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74" name="Google Shape;10674;p325"/>
            <p:cNvSpPr txBox="1"/>
            <p:nvPr/>
          </p:nvSpPr>
          <p:spPr>
            <a:xfrm>
              <a:off x="1719111" y="837818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1425" lIns="51425" spcFirstLastPara="1" rIns="51425" wrap="square" tIns="514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4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Problems sleeping, bad dreams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75" name="Google Shape;10675;p325"/>
            <p:cNvSpPr/>
            <p:nvPr/>
          </p:nvSpPr>
          <p:spPr>
            <a:xfrm>
              <a:off x="3438231" y="837824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76" name="Google Shape;10676;p325"/>
            <p:cNvSpPr txBox="1"/>
            <p:nvPr/>
          </p:nvSpPr>
          <p:spPr>
            <a:xfrm>
              <a:off x="3438223" y="837708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1425" lIns="51425" spcFirstLastPara="1" rIns="51425" wrap="square" tIns="514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4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N</a:t>
              </a:r>
              <a:r>
                <a:rPr b="1" lang="en" sz="1500">
                  <a:solidFill>
                    <a:schemeClr val="dk1"/>
                  </a:solidFill>
                </a:rPr>
                <a:t>ot eating properly</a:t>
              </a:r>
              <a:endParaRPr b="1" sz="1200">
                <a:solidFill>
                  <a:schemeClr val="dk1"/>
                </a:solidFill>
              </a:endParaRPr>
            </a:p>
          </p:txBody>
        </p:sp>
        <p:sp>
          <p:nvSpPr>
            <p:cNvPr id="10677" name="Google Shape;10677;p325"/>
            <p:cNvSpPr/>
            <p:nvPr/>
          </p:nvSpPr>
          <p:spPr>
            <a:xfrm>
              <a:off x="0" y="1931807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78" name="Google Shape;10678;p325"/>
            <p:cNvSpPr txBox="1"/>
            <p:nvPr/>
          </p:nvSpPr>
          <p:spPr>
            <a:xfrm>
              <a:off x="0" y="1931803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0000" lIns="40000" spcFirstLastPara="1" rIns="40000" wrap="square" tIns="40000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A</a:t>
              </a:r>
              <a:r>
                <a:rPr b="1" lang="en" sz="1500">
                  <a:solidFill>
                    <a:schemeClr val="dk1"/>
                  </a:solidFill>
                </a:rPr>
                <a:t>ngry or irritable, uncontrollable outbursts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79" name="Google Shape;10679;p325"/>
            <p:cNvSpPr/>
            <p:nvPr/>
          </p:nvSpPr>
          <p:spPr>
            <a:xfrm>
              <a:off x="1719115" y="1931807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80" name="Google Shape;10680;p325"/>
            <p:cNvSpPr txBox="1"/>
            <p:nvPr/>
          </p:nvSpPr>
          <p:spPr>
            <a:xfrm>
              <a:off x="1719111" y="1931803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0000" lIns="40000" spcFirstLastPara="1" rIns="40000" wrap="square" tIns="40000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C</a:t>
              </a:r>
              <a:r>
                <a:rPr b="1" lang="en" sz="1500">
                  <a:solidFill>
                    <a:schemeClr val="dk1"/>
                  </a:solidFill>
                </a:rPr>
                <a:t>onstantly worrying or having negative thoughts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81" name="Google Shape;10681;p325"/>
            <p:cNvSpPr/>
            <p:nvPr/>
          </p:nvSpPr>
          <p:spPr>
            <a:xfrm>
              <a:off x="3438231" y="1931807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82" name="Google Shape;10682;p325"/>
            <p:cNvSpPr txBox="1"/>
            <p:nvPr/>
          </p:nvSpPr>
          <p:spPr>
            <a:xfrm>
              <a:off x="3438223" y="1931749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0000" lIns="40000" spcFirstLastPara="1" rIns="40000" wrap="square" tIns="40000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1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F</a:t>
              </a:r>
              <a:r>
                <a:rPr b="1" lang="en" sz="1500">
                  <a:solidFill>
                    <a:schemeClr val="dk1"/>
                  </a:solidFill>
                </a:rPr>
                <a:t>eeling tense and fidgety, or using the toilet often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83" name="Google Shape;10683;p325"/>
            <p:cNvSpPr/>
            <p:nvPr/>
          </p:nvSpPr>
          <p:spPr>
            <a:xfrm>
              <a:off x="0" y="3025790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84" name="Google Shape;10684;p325"/>
            <p:cNvSpPr txBox="1"/>
            <p:nvPr/>
          </p:nvSpPr>
          <p:spPr>
            <a:xfrm>
              <a:off x="0" y="3025789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1425" lIns="51425" spcFirstLastPara="1" rIns="51425" wrap="square" tIns="514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4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Frequent crying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85" name="Google Shape;10685;p325"/>
            <p:cNvSpPr/>
            <p:nvPr/>
          </p:nvSpPr>
          <p:spPr>
            <a:xfrm>
              <a:off x="1719115" y="3025790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86" name="Google Shape;10686;p325"/>
            <p:cNvSpPr txBox="1"/>
            <p:nvPr/>
          </p:nvSpPr>
          <p:spPr>
            <a:xfrm>
              <a:off x="1719111" y="3025789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1425" lIns="51425" spcFirstLastPara="1" rIns="51425" wrap="square" tIns="514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4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B</a:t>
              </a:r>
              <a:r>
                <a:rPr b="1" lang="en" sz="1500">
                  <a:solidFill>
                    <a:schemeClr val="dk1"/>
                  </a:solidFill>
                </a:rPr>
                <a:t>eing clingy</a:t>
              </a:r>
              <a:endParaRPr b="1" sz="1500">
                <a:solidFill>
                  <a:schemeClr val="dk1"/>
                </a:solidFill>
              </a:endParaRPr>
            </a:p>
          </p:txBody>
        </p:sp>
        <p:sp>
          <p:nvSpPr>
            <p:cNvPr id="10687" name="Google Shape;10687;p325"/>
            <p:cNvSpPr/>
            <p:nvPr/>
          </p:nvSpPr>
          <p:spPr>
            <a:xfrm>
              <a:off x="3438231" y="3025790"/>
              <a:ext cx="1562832" cy="937699"/>
            </a:xfrm>
            <a:prstGeom prst="rect">
              <a:avLst/>
            </a:prstGeom>
            <a:solidFill>
              <a:srgbClr val="CFE2F3"/>
            </a:solidFill>
            <a:ln cap="rnd" cmpd="sng" w="158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b="1">
                <a:solidFill>
                  <a:schemeClr val="dk1"/>
                </a:solidFill>
              </a:endParaRPr>
            </a:p>
          </p:txBody>
        </p:sp>
        <p:sp>
          <p:nvSpPr>
            <p:cNvPr id="10688" name="Google Shape;10688;p325"/>
            <p:cNvSpPr txBox="1"/>
            <p:nvPr/>
          </p:nvSpPr>
          <p:spPr>
            <a:xfrm>
              <a:off x="3438223" y="3025789"/>
              <a:ext cx="1619100" cy="937800"/>
            </a:xfrm>
            <a:prstGeom prst="rect">
              <a:avLst/>
            </a:prstGeom>
            <a:solidFill>
              <a:srgbClr val="CFE2F3"/>
            </a:solidFill>
            <a:ln cap="flat" cmpd="sng" w="952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51425" lIns="51425" spcFirstLastPara="1" rIns="51425" wrap="square" tIns="514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400"/>
                <a:buFont typeface="Century Gothic"/>
                <a:buNone/>
              </a:pPr>
              <a:r>
                <a:rPr b="1" lang="en" sz="1500">
                  <a:solidFill>
                    <a:schemeClr val="dk1"/>
                  </a:solidFill>
                </a:rPr>
                <a:t>T</a:t>
              </a:r>
              <a:r>
                <a:rPr b="1" lang="en" sz="1500">
                  <a:solidFill>
                    <a:schemeClr val="dk1"/>
                  </a:solidFill>
                </a:rPr>
                <a:t>ummy aches and feeling unwell</a:t>
              </a:r>
              <a:endParaRPr b="1" sz="1500">
                <a:solidFill>
                  <a:schemeClr val="dk1"/>
                </a:solidFill>
              </a:endParaRPr>
            </a:p>
          </p:txBody>
        </p:sp>
      </p:grpSp>
      <p:sp>
        <p:nvSpPr>
          <p:cNvPr id="10689" name="Google Shape;10689;p325"/>
          <p:cNvSpPr txBox="1"/>
          <p:nvPr>
            <p:ph idx="1" type="body"/>
          </p:nvPr>
        </p:nvSpPr>
        <p:spPr>
          <a:xfrm>
            <a:off x="5094750" y="1520225"/>
            <a:ext cx="3908400" cy="31950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t" bIns="34275" lIns="68575" spcFirstLastPara="1" rIns="68575" wrap="square" tIns="34275">
            <a:normAutofit lnSpcReduction="10000"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2100"/>
              <a:buNone/>
            </a:pPr>
            <a:r>
              <a:rPr lang="en" sz="2600" u="sng">
                <a:solidFill>
                  <a:schemeClr val="accent5"/>
                </a:solid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Separation anxiety</a:t>
            </a:r>
            <a:r>
              <a:rPr lang="en" sz="2600">
                <a:solidFill>
                  <a:schemeClr val="accent1"/>
                </a:solidFill>
              </a:rPr>
              <a:t> </a:t>
            </a:r>
            <a:r>
              <a:rPr lang="en" sz="2600"/>
              <a:t>is common in younger children, whereas older children and teenagers tend to worry more about school or have </a:t>
            </a:r>
            <a:r>
              <a:rPr lang="en" sz="2600" u="sng">
                <a:solidFill>
                  <a:schemeClr val="accent5"/>
                </a:solidFill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social anxiety</a:t>
            </a:r>
            <a:r>
              <a:rPr lang="en" sz="2600">
                <a:solidFill>
                  <a:schemeClr val="accent5"/>
                </a:solidFill>
              </a:rPr>
              <a:t>.</a:t>
            </a:r>
            <a:endParaRPr sz="2600">
              <a:solidFill>
                <a:schemeClr val="accent5"/>
              </a:solidFill>
            </a:endParaRPr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SzPts val="900"/>
              <a:buNone/>
            </a:pPr>
            <a:r>
              <a:t/>
            </a:r>
            <a:endParaRPr sz="2600"/>
          </a:p>
        </p:txBody>
      </p:sp>
      <p:pic>
        <p:nvPicPr>
          <p:cNvPr id="10690" name="Google Shape;10690;p32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30450" y="0"/>
            <a:ext cx="813549" cy="8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91" name="Google Shape;10691;p325"/>
          <p:cNvSpPr/>
          <p:nvPr/>
        </p:nvSpPr>
        <p:spPr>
          <a:xfrm>
            <a:off x="94050" y="0"/>
            <a:ext cx="4668600" cy="470100"/>
          </a:xfrm>
          <a:prstGeom prst="rect">
            <a:avLst/>
          </a:prstGeom>
          <a:solidFill>
            <a:schemeClr val="dk1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accent5"/>
                </a:solidFill>
              </a:rPr>
              <a:t>Some signs to look for… </a:t>
            </a:r>
            <a:r>
              <a:rPr i="1" lang="en" sz="1300">
                <a:solidFill>
                  <a:schemeClr val="accent5"/>
                </a:solidFill>
              </a:rPr>
              <a:t>Not an </a:t>
            </a:r>
            <a:r>
              <a:rPr i="1" lang="en" sz="1300">
                <a:solidFill>
                  <a:schemeClr val="accent5"/>
                </a:solidFill>
              </a:rPr>
              <a:t>exhaustive</a:t>
            </a:r>
            <a:r>
              <a:rPr i="1" lang="en" sz="1300">
                <a:solidFill>
                  <a:schemeClr val="accent5"/>
                </a:solidFill>
              </a:rPr>
              <a:t> list</a:t>
            </a:r>
            <a:endParaRPr i="1" sz="1300">
              <a:solidFill>
                <a:schemeClr val="accent5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2"/>
        </a:solidFill>
      </p:bgPr>
    </p:bg>
    <p:spTree>
      <p:nvGrpSpPr>
        <p:cNvPr id="10695" name="Shape 10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96" name="Google Shape;10696;p3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0"/>
            <a:ext cx="9144002" cy="11921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97" name="Google Shape;10697;p326"/>
          <p:cNvSpPr txBox="1"/>
          <p:nvPr>
            <p:ph idx="1" type="body"/>
          </p:nvPr>
        </p:nvSpPr>
        <p:spPr>
          <a:xfrm>
            <a:off x="0" y="1192100"/>
            <a:ext cx="5954100" cy="39513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Some children develop anxiety after stressful events, such as: 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F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requently moving (house or school)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P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arents fighting or arguing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T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he death of a close relative or friend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B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ecoming seriously ill or getting injured in an accident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S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chool-related issues like exams or bullying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B</a:t>
            </a:r>
            <a:r>
              <a:rPr i="0" lang="en" sz="1800">
                <a:latin typeface="Hind"/>
                <a:ea typeface="Hind"/>
                <a:cs typeface="Hind"/>
                <a:sym typeface="Hind"/>
              </a:rPr>
              <a:t>eing abused or neglected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Exposure of anxious behavior and children mirroring this behavior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Some children are simply born more anxious and handle stress than others.</a:t>
            </a:r>
            <a:endParaRPr sz="1800"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10698" name="Google Shape;10698;p326"/>
          <p:cNvSpPr/>
          <p:nvPr/>
        </p:nvSpPr>
        <p:spPr>
          <a:xfrm>
            <a:off x="5954075" y="0"/>
            <a:ext cx="31899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699" name="Google Shape;10699;p326"/>
          <p:cNvSpPr/>
          <p:nvPr/>
        </p:nvSpPr>
        <p:spPr>
          <a:xfrm>
            <a:off x="6172355" y="1083874"/>
            <a:ext cx="2727600" cy="3339300"/>
          </a:xfrm>
          <a:prstGeom prst="roundRect">
            <a:avLst>
              <a:gd fmla="val 3513" name="adj"/>
            </a:avLst>
          </a:prstGeom>
          <a:solidFill>
            <a:schemeClr val="lt1"/>
          </a:solidFill>
          <a:ln cap="rnd" cmpd="sng" w="15875">
            <a:solidFill>
              <a:srgbClr val="A967CB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700" name="Google Shape;10700;p326"/>
          <p:cNvSpPr/>
          <p:nvPr/>
        </p:nvSpPr>
        <p:spPr>
          <a:xfrm>
            <a:off x="1321575" y="293850"/>
            <a:ext cx="1345200" cy="646500"/>
          </a:xfrm>
          <a:prstGeom prst="rect">
            <a:avLst/>
          </a:prstGeom>
          <a:solidFill>
            <a:srgbClr val="EAECFA"/>
          </a:solidFill>
          <a:ln cap="flat" cmpd="sng" w="9525">
            <a:solidFill>
              <a:srgbClr val="EAECF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descr="Depression in Kids: How to Recognize Symptoms and Get Treatment" id="10701" name="Google Shape;10701;p326"/>
          <p:cNvPicPr preferRelativeResize="0"/>
          <p:nvPr/>
        </p:nvPicPr>
        <p:blipFill rotWithShape="1">
          <a:blip r:embed="rId4">
            <a:alphaModFix/>
          </a:blip>
          <a:srcRect b="-1" l="39901" r="1208" t="0"/>
          <a:stretch/>
        </p:blipFill>
        <p:spPr>
          <a:xfrm>
            <a:off x="6374271" y="1315500"/>
            <a:ext cx="2323745" cy="28760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02" name="Google Shape;10702;p3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0"/>
            <a:ext cx="813549" cy="819300"/>
          </a:xfrm>
          <a:prstGeom prst="rect">
            <a:avLst/>
          </a:prstGeom>
          <a:noFill/>
          <a:ln>
            <a:noFill/>
          </a:ln>
        </p:spPr>
      </p:pic>
      <p:sp>
        <p:nvSpPr>
          <p:cNvPr id="10703" name="Google Shape;10703;p326"/>
          <p:cNvSpPr txBox="1"/>
          <p:nvPr>
            <p:ph type="title"/>
          </p:nvPr>
        </p:nvSpPr>
        <p:spPr>
          <a:xfrm>
            <a:off x="519400" y="464300"/>
            <a:ext cx="4431600" cy="7278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3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Causes of Anxiety </a:t>
            </a:r>
            <a:endParaRPr b="1" sz="3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3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in Children</a:t>
            </a:r>
            <a:endParaRPr sz="3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</p:txBody>
      </p:sp>
      <p:sp>
        <p:nvSpPr>
          <p:cNvPr id="10704" name="Google Shape;10704;p326"/>
          <p:cNvSpPr txBox="1"/>
          <p:nvPr/>
        </p:nvSpPr>
        <p:spPr>
          <a:xfrm>
            <a:off x="6306450" y="4578600"/>
            <a:ext cx="24594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>
                <a:latin typeface="Century Gothic"/>
                <a:ea typeface="Century Gothic"/>
                <a:cs typeface="Century Gothic"/>
                <a:sym typeface="Century Gothic"/>
              </a:rPr>
              <a:t>Not limited to…</a:t>
            </a:r>
            <a:endParaRPr i="1"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08" name="Shape 10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9" name="Google Shape;10709;p327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10" name="Google Shape;10710;p327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11" name="Google Shape;10711;p327"/>
          <p:cNvSpPr txBox="1"/>
          <p:nvPr>
            <p:ph type="title"/>
          </p:nvPr>
        </p:nvSpPr>
        <p:spPr>
          <a:xfrm>
            <a:off x="3521625" y="64375"/>
            <a:ext cx="5047500" cy="8136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Anxious Behavior</a:t>
            </a:r>
            <a:endParaRPr sz="4000"/>
          </a:p>
        </p:txBody>
      </p:sp>
      <p:sp>
        <p:nvSpPr>
          <p:cNvPr id="10712" name="Google Shape;10712;p327"/>
          <p:cNvSpPr txBox="1"/>
          <p:nvPr>
            <p:ph idx="1" type="body"/>
          </p:nvPr>
        </p:nvSpPr>
        <p:spPr>
          <a:xfrm>
            <a:off x="3092775" y="863550"/>
            <a:ext cx="59052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From the age of around 6 months to 3 years, typically, young children to have </a:t>
            </a:r>
            <a:r>
              <a:rPr lang="en" sz="1700" u="sng">
                <a:solidFill>
                  <a:schemeClr val="hlink"/>
                </a:solidFill>
                <a:hlinkClick r:id="rId3"/>
              </a:rPr>
              <a:t>separation anxiety</a:t>
            </a:r>
            <a:r>
              <a:rPr lang="en" sz="1700">
                <a:solidFill>
                  <a:schemeClr val="dk1"/>
                </a:solidFill>
              </a:rPr>
              <a:t>, becoming clingy and cry when separated from their parents/caregivers. This is a normal stage in a child's development and should stop at around age 2 to 3.</a:t>
            </a:r>
            <a:endParaRPr sz="17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Commonly, preschool-age children develop specific fears or phobias (i.e animals, insects, storms, heights, water, blood, and the dark). These fears usually go away gradually on their own.</a:t>
            </a:r>
            <a:endParaRPr sz="17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1700">
                <a:solidFill>
                  <a:schemeClr val="dk1"/>
                </a:solidFill>
              </a:rPr>
              <a:t>Across childhood, times in a child's life when they feel anxious might include going to a new school or before tests/exams. Some children feel shy in social situations and may need support with this.  This is even more evident with            COVID aftermath.</a:t>
            </a:r>
            <a:endParaRPr sz="1700">
              <a:solidFill>
                <a:schemeClr val="dk1"/>
              </a:solidFill>
            </a:endParaRPr>
          </a:p>
        </p:txBody>
      </p:sp>
      <p:pic>
        <p:nvPicPr>
          <p:cNvPr id="10713" name="Google Shape;10713;p3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14" name="Google Shape;10714;p3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flipH="1">
            <a:off x="0" y="1568150"/>
            <a:ext cx="3010800" cy="200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18" name="Shape 10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9" name="Google Shape;10719;p328"/>
          <p:cNvSpPr txBox="1"/>
          <p:nvPr>
            <p:ph idx="1" type="subTitle"/>
          </p:nvPr>
        </p:nvSpPr>
        <p:spPr>
          <a:xfrm>
            <a:off x="-421400" y="1467050"/>
            <a:ext cx="5837700" cy="35649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600"/>
              <a:t>“You’re braver than you believe, and stronger than you seem, and smarter than you think.”</a:t>
            </a:r>
            <a:endParaRPr b="1" sz="3600"/>
          </a:p>
        </p:txBody>
      </p:sp>
      <p:pic>
        <p:nvPicPr>
          <p:cNvPr descr="Winnie-the-Pooh Original Vintage Postcard  Christopher Robin image 1" id="10720" name="Google Shape;10720;p328"/>
          <p:cNvPicPr preferRelativeResize="0"/>
          <p:nvPr/>
        </p:nvPicPr>
        <p:blipFill rotWithShape="1">
          <a:blip r:embed="rId3">
            <a:alphaModFix/>
          </a:blip>
          <a:srcRect b="7954" l="14134" r="5233" t="7962"/>
          <a:stretch/>
        </p:blipFill>
        <p:spPr>
          <a:xfrm>
            <a:off x="0" y="0"/>
            <a:ext cx="2812600" cy="1958875"/>
          </a:xfrm>
          <a:prstGeom prst="rect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pic>
      <p:pic>
        <p:nvPicPr>
          <p:cNvPr descr="Hardcover Don't Sweat the Small Stuff... and It's All Small Stuff Book" id="10721" name="Google Shape;10721;p328"/>
          <p:cNvPicPr preferRelativeResize="0"/>
          <p:nvPr/>
        </p:nvPicPr>
        <p:blipFill rotWithShape="1">
          <a:blip r:embed="rId4">
            <a:alphaModFix/>
          </a:blip>
          <a:srcRect b="10747" l="0" r="0" t="9520"/>
          <a:stretch/>
        </p:blipFill>
        <p:spPr>
          <a:xfrm>
            <a:off x="5656000" y="1958875"/>
            <a:ext cx="3488000" cy="3277225"/>
          </a:xfrm>
          <a:prstGeom prst="rect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0722" name="Google Shape;10722;p328"/>
          <p:cNvSpPr txBox="1"/>
          <p:nvPr>
            <p:ph type="title"/>
          </p:nvPr>
        </p:nvSpPr>
        <p:spPr>
          <a:xfrm>
            <a:off x="1783150" y="4485400"/>
            <a:ext cx="3773700" cy="16248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 Christopher Robin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723" name="Google Shape;10723;p32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EAECFA"/>
        </a:solidFill>
      </p:bgPr>
    </p:bg>
    <p:spTree>
      <p:nvGrpSpPr>
        <p:cNvPr id="10727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28" name="Google Shape;10728;p329"/>
          <p:cNvSpPr txBox="1"/>
          <p:nvPr>
            <p:ph type="title"/>
          </p:nvPr>
        </p:nvSpPr>
        <p:spPr>
          <a:xfrm>
            <a:off x="241223" y="1192649"/>
            <a:ext cx="3204600" cy="2758200"/>
          </a:xfrm>
          <a:prstGeom prst="rect">
            <a:avLst/>
          </a:prstGeom>
          <a:solidFill>
            <a:srgbClr val="66B8F5"/>
          </a:solidFill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4500"/>
              <a:t>Anxiety &amp; Depression</a:t>
            </a:r>
            <a:endParaRPr sz="4500"/>
          </a:p>
        </p:txBody>
      </p:sp>
      <p:sp>
        <p:nvSpPr>
          <p:cNvPr id="10729" name="Google Shape;10729;p329"/>
          <p:cNvSpPr txBox="1"/>
          <p:nvPr>
            <p:ph idx="1" type="body"/>
          </p:nvPr>
        </p:nvSpPr>
        <p:spPr>
          <a:xfrm>
            <a:off x="3604150" y="694525"/>
            <a:ext cx="5126100" cy="407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400"/>
              <a:buNone/>
            </a:pPr>
            <a:r>
              <a:rPr i="0" lang="en" sz="1800" u="none" cap="none" strike="noStrike">
                <a:solidFill>
                  <a:srgbClr val="000000"/>
                </a:solidFill>
                <a:latin typeface="Hind"/>
                <a:ea typeface="Hind"/>
                <a:cs typeface="Hind"/>
                <a:sym typeface="Hind"/>
              </a:rPr>
              <a:t>A new U.S. Department of Health and Human Services (HHS) study published in the American Medical Association’s journal </a:t>
            </a:r>
            <a:r>
              <a:rPr i="1" lang="en" sz="1800" u="sng" cap="none" strike="noStrike">
                <a:latin typeface="Hind"/>
                <a:ea typeface="Hind"/>
                <a:cs typeface="Hind"/>
                <a:sym typeface="Hind"/>
                <a:hlinkClick r:id="rId3"/>
              </a:rPr>
              <a:t>JAMA Pediatrics</a:t>
            </a:r>
            <a:r>
              <a:rPr i="1" lang="en" sz="1800" u="none" cap="none" strike="noStrike">
                <a:latin typeface="Hind"/>
                <a:ea typeface="Hind"/>
                <a:cs typeface="Hind"/>
                <a:sym typeface="Hind"/>
              </a:rPr>
              <a:t> </a:t>
            </a: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reports significant </a:t>
            </a:r>
            <a:r>
              <a:rPr b="1" i="0" lang="en" sz="1800" u="none" cap="none" strike="noStrike">
                <a:solidFill>
                  <a:srgbClr val="318F7F"/>
                </a:solidFill>
                <a:latin typeface="Hind"/>
                <a:ea typeface="Hind"/>
                <a:cs typeface="Hind"/>
                <a:sym typeface="Hind"/>
              </a:rPr>
              <a:t>increases in the number of children diagnosed with mental health conditions</a:t>
            </a: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. 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SzPts val="1400"/>
              <a:buNone/>
            </a:pP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The study, conducted by the Health Resources and Services Administration (HRSA), </a:t>
            </a:r>
            <a:r>
              <a:rPr i="0" lang="en" sz="1800" u="none" cap="none" strike="noStrike">
                <a:highlight>
                  <a:srgbClr val="9BCFF5"/>
                </a:highlight>
                <a:latin typeface="Hind"/>
                <a:ea typeface="Hind"/>
                <a:cs typeface="Hind"/>
                <a:sym typeface="Hind"/>
              </a:rPr>
              <a:t>finds that between 2016 and 2020, the number of children ages 3-17 years diagnosed with anxiety</a:t>
            </a: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 grew by 29 percent and those with </a:t>
            </a:r>
            <a:r>
              <a:rPr i="0" lang="en" sz="1800" u="none" cap="none" strike="noStrike">
                <a:highlight>
                  <a:srgbClr val="9BCFF5"/>
                </a:highlight>
                <a:latin typeface="Hind"/>
                <a:ea typeface="Hind"/>
                <a:cs typeface="Hind"/>
                <a:sym typeface="Hind"/>
              </a:rPr>
              <a:t>depression</a:t>
            </a: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 by 27 percent. 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SzPts val="1400"/>
              <a:buNone/>
            </a:pPr>
            <a:r>
              <a:t/>
            </a:r>
            <a:endParaRPr sz="5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SzPts val="1400"/>
              <a:buNone/>
            </a:pPr>
            <a:r>
              <a:rPr i="0" lang="en" sz="1800" u="none" cap="none" strike="noStrike">
                <a:latin typeface="Hind"/>
                <a:ea typeface="Hind"/>
                <a:cs typeface="Hind"/>
                <a:sym typeface="Hind"/>
              </a:rPr>
              <a:t>The findings also suggest concerning changes in child and family well-being after the onset of the COVID-19 pandemic </a:t>
            </a:r>
            <a:endParaRPr sz="18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descr="exit disclaimer icon" id="10730" name="Google Shape;10730;p329">
            <a:hlinkClick r:id="rId4"/>
          </p:cNvPr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 flipH="1" rot="10800000">
            <a:off x="0" y="-34289"/>
            <a:ext cx="50035" cy="342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31" name="Google Shape;10731;p32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292898" y="0"/>
            <a:ext cx="851100" cy="851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735" name="Shape 10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36" name="Google Shape;10736;p330"/>
          <p:cNvSpPr/>
          <p:nvPr/>
        </p:nvSpPr>
        <p:spPr>
          <a:xfrm>
            <a:off x="0" y="2552700"/>
            <a:ext cx="1041300" cy="2590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37" name="Google Shape;10737;p330"/>
          <p:cNvSpPr txBox="1"/>
          <p:nvPr>
            <p:ph type="title"/>
          </p:nvPr>
        </p:nvSpPr>
        <p:spPr>
          <a:xfrm>
            <a:off x="58600" y="0"/>
            <a:ext cx="4419600" cy="1243500"/>
          </a:xfrm>
          <a:prstGeom prst="rect">
            <a:avLst/>
          </a:prstGeom>
          <a:solidFill>
            <a:schemeClr val="lt2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/>
              <a:t>Mental Well-being </a:t>
            </a:r>
            <a:endParaRPr u="sng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2400"/>
              <a:t>Daily Stress Relievers</a:t>
            </a:r>
            <a:endParaRPr i="1" sz="2400"/>
          </a:p>
        </p:txBody>
      </p:sp>
      <p:sp>
        <p:nvSpPr>
          <p:cNvPr id="10738" name="Google Shape;10738;p330"/>
          <p:cNvSpPr/>
          <p:nvPr/>
        </p:nvSpPr>
        <p:spPr>
          <a:xfrm>
            <a:off x="8323525" y="1102425"/>
            <a:ext cx="738000" cy="3845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39" name="Google Shape;10739;p330"/>
          <p:cNvSpPr/>
          <p:nvPr/>
        </p:nvSpPr>
        <p:spPr>
          <a:xfrm rot="5400000">
            <a:off x="5585950" y="2433075"/>
            <a:ext cx="573900" cy="46902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740" name="Google Shape;10740;p33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330450" y="0"/>
            <a:ext cx="813549" cy="8694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41" name="Google Shape;10741;p330"/>
          <p:cNvPicPr preferRelativeResize="0"/>
          <p:nvPr/>
        </p:nvPicPr>
        <p:blipFill rotWithShape="1">
          <a:blip r:embed="rId4">
            <a:alphaModFix/>
          </a:blip>
          <a:srcRect b="24046" l="6063" r="5166" t="0"/>
          <a:stretch/>
        </p:blipFill>
        <p:spPr>
          <a:xfrm>
            <a:off x="6457500" y="-26975"/>
            <a:ext cx="1872950" cy="89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0742" name="Google Shape;10742;p330"/>
          <p:cNvSpPr/>
          <p:nvPr/>
        </p:nvSpPr>
        <p:spPr>
          <a:xfrm>
            <a:off x="299675" y="1423613"/>
            <a:ext cx="573900" cy="25908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43" name="Google Shape;10743;p330"/>
          <p:cNvSpPr/>
          <p:nvPr/>
        </p:nvSpPr>
        <p:spPr>
          <a:xfrm>
            <a:off x="906200" y="1366463"/>
            <a:ext cx="1081800" cy="973800"/>
          </a:xfrm>
          <a:prstGeom prst="ellipse">
            <a:avLst/>
          </a:prstGeom>
          <a:solidFill>
            <a:schemeClr val="dk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44" name="Google Shape;10744;p330"/>
          <p:cNvSpPr/>
          <p:nvPr/>
        </p:nvSpPr>
        <p:spPr>
          <a:xfrm>
            <a:off x="3863847" y="1366463"/>
            <a:ext cx="1162500" cy="973800"/>
          </a:xfrm>
          <a:prstGeom prst="ellipse">
            <a:avLst/>
          </a:prstGeom>
          <a:solidFill>
            <a:schemeClr val="dk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45" name="Google Shape;10745;p330"/>
          <p:cNvSpPr/>
          <p:nvPr/>
        </p:nvSpPr>
        <p:spPr>
          <a:xfrm>
            <a:off x="7093437" y="1355825"/>
            <a:ext cx="1162500" cy="973800"/>
          </a:xfrm>
          <a:prstGeom prst="ellipse">
            <a:avLst/>
          </a:prstGeom>
          <a:solidFill>
            <a:schemeClr val="dk2"/>
          </a:solidFill>
          <a:ln cap="flat" cmpd="sng" w="28575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46" name="Google Shape;10746;p330"/>
          <p:cNvSpPr txBox="1"/>
          <p:nvPr>
            <p:ph idx="2" type="title"/>
          </p:nvPr>
        </p:nvSpPr>
        <p:spPr>
          <a:xfrm>
            <a:off x="263100" y="2352117"/>
            <a:ext cx="23316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86F8E"/>
                </a:solidFill>
              </a:rPr>
              <a:t>Calming Music </a:t>
            </a:r>
            <a:endParaRPr>
              <a:solidFill>
                <a:srgbClr val="286F8E"/>
              </a:solidFill>
            </a:endParaRPr>
          </a:p>
        </p:txBody>
      </p:sp>
      <p:sp>
        <p:nvSpPr>
          <p:cNvPr id="10747" name="Google Shape;10747;p330"/>
          <p:cNvSpPr txBox="1"/>
          <p:nvPr>
            <p:ph idx="1" type="subTitle"/>
          </p:nvPr>
        </p:nvSpPr>
        <p:spPr>
          <a:xfrm>
            <a:off x="218475" y="2907625"/>
            <a:ext cx="2505300" cy="220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Music can help young learners to get used to moving from one task to another. Music can also help students study and stay focused.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Try playing upbeat music when your students walk into class and instrumental music for classwork.</a:t>
            </a:r>
            <a:endParaRPr/>
          </a:p>
        </p:txBody>
      </p:sp>
      <p:sp>
        <p:nvSpPr>
          <p:cNvPr id="10748" name="Google Shape;10748;p330"/>
          <p:cNvSpPr txBox="1"/>
          <p:nvPr>
            <p:ph idx="3" type="title"/>
          </p:nvPr>
        </p:nvSpPr>
        <p:spPr>
          <a:xfrm>
            <a:off x="3182627" y="2352115"/>
            <a:ext cx="25053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86F8E"/>
                </a:solidFill>
              </a:rPr>
              <a:t>Planned Breaks</a:t>
            </a:r>
            <a:endParaRPr>
              <a:solidFill>
                <a:srgbClr val="286F8E"/>
              </a:solidFill>
            </a:endParaRPr>
          </a:p>
        </p:txBody>
      </p:sp>
      <p:sp>
        <p:nvSpPr>
          <p:cNvPr id="10749" name="Google Shape;10749;p330"/>
          <p:cNvSpPr txBox="1"/>
          <p:nvPr>
            <p:ph idx="4" type="subTitle"/>
          </p:nvPr>
        </p:nvSpPr>
        <p:spPr>
          <a:xfrm>
            <a:off x="3182625" y="2907625"/>
            <a:ext cx="2575200" cy="220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Schedule activities that are not learning-focused such as: snack breaks, playtime, game time, movement breaks, etc.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This helps with enforcing positive behaviors within the classroom and creates a fun and safe environment. Benefits you and your students.</a:t>
            </a:r>
            <a:endParaRPr/>
          </a:p>
        </p:txBody>
      </p:sp>
      <p:sp>
        <p:nvSpPr>
          <p:cNvPr id="10750" name="Google Shape;10750;p330"/>
          <p:cNvSpPr txBox="1"/>
          <p:nvPr>
            <p:ph idx="5" type="title"/>
          </p:nvPr>
        </p:nvSpPr>
        <p:spPr>
          <a:xfrm>
            <a:off x="6422031" y="2352115"/>
            <a:ext cx="2505300" cy="733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286F8E"/>
                </a:solidFill>
              </a:rPr>
              <a:t>Mindful Activities</a:t>
            </a:r>
            <a:endParaRPr>
              <a:solidFill>
                <a:srgbClr val="286F8E"/>
              </a:solidFill>
            </a:endParaRPr>
          </a:p>
        </p:txBody>
      </p:sp>
      <p:sp>
        <p:nvSpPr>
          <p:cNvPr id="10751" name="Google Shape;10751;p330"/>
          <p:cNvSpPr txBox="1"/>
          <p:nvPr>
            <p:ph idx="6" type="subTitle"/>
          </p:nvPr>
        </p:nvSpPr>
        <p:spPr>
          <a:xfrm>
            <a:off x="6422050" y="2907615"/>
            <a:ext cx="2505300" cy="2157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Incorporate mindful sensory activities that activate the senses into your lessons.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Sensory activities: modeling clay, playing in the sandbox, making lunch together, sorting objects/toys, playing an instrument, weighted blankets, wobble stools, etc. </a:t>
            </a:r>
            <a:endParaRPr/>
          </a:p>
        </p:txBody>
      </p:sp>
      <p:grpSp>
        <p:nvGrpSpPr>
          <p:cNvPr id="10752" name="Google Shape;10752;p330"/>
          <p:cNvGrpSpPr/>
          <p:nvPr/>
        </p:nvGrpSpPr>
        <p:grpSpPr>
          <a:xfrm>
            <a:off x="7387739" y="1644653"/>
            <a:ext cx="573933" cy="417361"/>
            <a:chOff x="-28462125" y="3199700"/>
            <a:chExt cx="298550" cy="259150"/>
          </a:xfrm>
        </p:grpSpPr>
        <p:sp>
          <p:nvSpPr>
            <p:cNvPr id="10753" name="Google Shape;10753;p330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330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330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56" name="Google Shape;10756;p330"/>
          <p:cNvGrpSpPr/>
          <p:nvPr/>
        </p:nvGrpSpPr>
        <p:grpSpPr>
          <a:xfrm>
            <a:off x="4159614" y="1615775"/>
            <a:ext cx="570933" cy="475176"/>
            <a:chOff x="580725" y="3617925"/>
            <a:chExt cx="299325" cy="297375"/>
          </a:xfrm>
        </p:grpSpPr>
        <p:sp>
          <p:nvSpPr>
            <p:cNvPr id="10757" name="Google Shape;10757;p330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330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330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330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330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762" name="Google Shape;10762;p330"/>
          <p:cNvGrpSpPr/>
          <p:nvPr/>
        </p:nvGrpSpPr>
        <p:grpSpPr>
          <a:xfrm>
            <a:off x="1187570" y="1652089"/>
            <a:ext cx="519066" cy="381280"/>
            <a:chOff x="4033775" y="2713325"/>
            <a:chExt cx="423175" cy="345300"/>
          </a:xfrm>
        </p:grpSpPr>
        <p:sp>
          <p:nvSpPr>
            <p:cNvPr id="10763" name="Google Shape;10763;p330"/>
            <p:cNvSpPr/>
            <p:nvPr/>
          </p:nvSpPr>
          <p:spPr>
            <a:xfrm>
              <a:off x="4033775" y="2913275"/>
              <a:ext cx="423175" cy="145350"/>
            </a:xfrm>
            <a:custGeom>
              <a:rect b="b" l="l" r="r" t="t"/>
              <a:pathLst>
                <a:path extrusionOk="0" h="5814" w="16927">
                  <a:moveTo>
                    <a:pt x="4139" y="1"/>
                  </a:moveTo>
                  <a:lnTo>
                    <a:pt x="3349" y="187"/>
                  </a:lnTo>
                  <a:lnTo>
                    <a:pt x="2698" y="373"/>
                  </a:lnTo>
                  <a:lnTo>
                    <a:pt x="1907" y="652"/>
                  </a:lnTo>
                  <a:lnTo>
                    <a:pt x="1349" y="931"/>
                  </a:lnTo>
                  <a:lnTo>
                    <a:pt x="838" y="1256"/>
                  </a:lnTo>
                  <a:lnTo>
                    <a:pt x="512" y="1582"/>
                  </a:lnTo>
                  <a:lnTo>
                    <a:pt x="280" y="1861"/>
                  </a:lnTo>
                  <a:lnTo>
                    <a:pt x="93" y="2140"/>
                  </a:lnTo>
                  <a:lnTo>
                    <a:pt x="47" y="2419"/>
                  </a:lnTo>
                  <a:lnTo>
                    <a:pt x="0" y="2698"/>
                  </a:lnTo>
                  <a:lnTo>
                    <a:pt x="47" y="2977"/>
                  </a:lnTo>
                  <a:lnTo>
                    <a:pt x="93" y="3256"/>
                  </a:lnTo>
                  <a:lnTo>
                    <a:pt x="280" y="3535"/>
                  </a:lnTo>
                  <a:lnTo>
                    <a:pt x="512" y="3814"/>
                  </a:lnTo>
                  <a:lnTo>
                    <a:pt x="838" y="4139"/>
                  </a:lnTo>
                  <a:lnTo>
                    <a:pt x="1349" y="4465"/>
                  </a:lnTo>
                  <a:lnTo>
                    <a:pt x="1907" y="4744"/>
                  </a:lnTo>
                  <a:lnTo>
                    <a:pt x="2698" y="5023"/>
                  </a:lnTo>
                  <a:lnTo>
                    <a:pt x="3302" y="5209"/>
                  </a:lnTo>
                  <a:lnTo>
                    <a:pt x="3953" y="5348"/>
                  </a:lnTo>
                  <a:lnTo>
                    <a:pt x="4604" y="5488"/>
                  </a:lnTo>
                  <a:lnTo>
                    <a:pt x="5348" y="5627"/>
                  </a:lnTo>
                  <a:lnTo>
                    <a:pt x="6883" y="5767"/>
                  </a:lnTo>
                  <a:lnTo>
                    <a:pt x="8464" y="5813"/>
                  </a:lnTo>
                  <a:lnTo>
                    <a:pt x="10045" y="5767"/>
                  </a:lnTo>
                  <a:lnTo>
                    <a:pt x="11579" y="5627"/>
                  </a:lnTo>
                  <a:lnTo>
                    <a:pt x="12323" y="5488"/>
                  </a:lnTo>
                  <a:lnTo>
                    <a:pt x="12974" y="5348"/>
                  </a:lnTo>
                  <a:lnTo>
                    <a:pt x="13625" y="5209"/>
                  </a:lnTo>
                  <a:lnTo>
                    <a:pt x="14230" y="5023"/>
                  </a:lnTo>
                  <a:lnTo>
                    <a:pt x="15020" y="4744"/>
                  </a:lnTo>
                  <a:lnTo>
                    <a:pt x="15578" y="4465"/>
                  </a:lnTo>
                  <a:lnTo>
                    <a:pt x="16090" y="4139"/>
                  </a:lnTo>
                  <a:lnTo>
                    <a:pt x="16415" y="3814"/>
                  </a:lnTo>
                  <a:lnTo>
                    <a:pt x="16648" y="3535"/>
                  </a:lnTo>
                  <a:lnTo>
                    <a:pt x="16834" y="3256"/>
                  </a:lnTo>
                  <a:lnTo>
                    <a:pt x="16880" y="2977"/>
                  </a:lnTo>
                  <a:lnTo>
                    <a:pt x="16927" y="2698"/>
                  </a:lnTo>
                  <a:lnTo>
                    <a:pt x="16880" y="2419"/>
                  </a:lnTo>
                  <a:lnTo>
                    <a:pt x="16834" y="2140"/>
                  </a:lnTo>
                  <a:lnTo>
                    <a:pt x="16648" y="1861"/>
                  </a:lnTo>
                  <a:lnTo>
                    <a:pt x="16415" y="1582"/>
                  </a:lnTo>
                  <a:lnTo>
                    <a:pt x="16090" y="1256"/>
                  </a:lnTo>
                  <a:lnTo>
                    <a:pt x="15578" y="931"/>
                  </a:lnTo>
                  <a:lnTo>
                    <a:pt x="15020" y="652"/>
                  </a:lnTo>
                  <a:lnTo>
                    <a:pt x="14230" y="373"/>
                  </a:lnTo>
                  <a:lnTo>
                    <a:pt x="13579" y="187"/>
                  </a:lnTo>
                  <a:lnTo>
                    <a:pt x="12788" y="1"/>
                  </a:lnTo>
                  <a:lnTo>
                    <a:pt x="12556" y="94"/>
                  </a:lnTo>
                  <a:lnTo>
                    <a:pt x="11672" y="373"/>
                  </a:lnTo>
                  <a:lnTo>
                    <a:pt x="10649" y="559"/>
                  </a:lnTo>
                  <a:lnTo>
                    <a:pt x="9580" y="698"/>
                  </a:lnTo>
                  <a:lnTo>
                    <a:pt x="8464" y="745"/>
                  </a:lnTo>
                  <a:lnTo>
                    <a:pt x="7348" y="698"/>
                  </a:lnTo>
                  <a:lnTo>
                    <a:pt x="6278" y="559"/>
                  </a:lnTo>
                  <a:lnTo>
                    <a:pt x="5255" y="373"/>
                  </a:lnTo>
                  <a:lnTo>
                    <a:pt x="4372" y="94"/>
                  </a:lnTo>
                  <a:lnTo>
                    <a:pt x="41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330"/>
            <p:cNvSpPr/>
            <p:nvPr/>
          </p:nvSpPr>
          <p:spPr>
            <a:xfrm>
              <a:off x="4033775" y="2913275"/>
              <a:ext cx="423175" cy="145350"/>
            </a:xfrm>
            <a:custGeom>
              <a:rect b="b" l="l" r="r" t="t"/>
              <a:pathLst>
                <a:path extrusionOk="0" fill="none" h="5814" w="16927">
                  <a:moveTo>
                    <a:pt x="14230" y="373"/>
                  </a:moveTo>
                  <a:lnTo>
                    <a:pt x="14230" y="373"/>
                  </a:lnTo>
                  <a:lnTo>
                    <a:pt x="13579" y="187"/>
                  </a:lnTo>
                  <a:lnTo>
                    <a:pt x="12788" y="1"/>
                  </a:lnTo>
                  <a:lnTo>
                    <a:pt x="12788" y="1"/>
                  </a:lnTo>
                  <a:lnTo>
                    <a:pt x="12556" y="94"/>
                  </a:lnTo>
                  <a:lnTo>
                    <a:pt x="12556" y="94"/>
                  </a:lnTo>
                  <a:lnTo>
                    <a:pt x="11672" y="373"/>
                  </a:lnTo>
                  <a:lnTo>
                    <a:pt x="10649" y="559"/>
                  </a:lnTo>
                  <a:lnTo>
                    <a:pt x="9580" y="698"/>
                  </a:lnTo>
                  <a:lnTo>
                    <a:pt x="8464" y="745"/>
                  </a:lnTo>
                  <a:lnTo>
                    <a:pt x="8464" y="745"/>
                  </a:lnTo>
                  <a:lnTo>
                    <a:pt x="7348" y="698"/>
                  </a:lnTo>
                  <a:lnTo>
                    <a:pt x="6278" y="559"/>
                  </a:lnTo>
                  <a:lnTo>
                    <a:pt x="5255" y="373"/>
                  </a:lnTo>
                  <a:lnTo>
                    <a:pt x="4372" y="94"/>
                  </a:lnTo>
                  <a:lnTo>
                    <a:pt x="4372" y="94"/>
                  </a:lnTo>
                  <a:lnTo>
                    <a:pt x="4139" y="1"/>
                  </a:lnTo>
                  <a:lnTo>
                    <a:pt x="4139" y="1"/>
                  </a:lnTo>
                  <a:lnTo>
                    <a:pt x="3349" y="187"/>
                  </a:lnTo>
                  <a:lnTo>
                    <a:pt x="2698" y="373"/>
                  </a:lnTo>
                  <a:lnTo>
                    <a:pt x="2698" y="373"/>
                  </a:lnTo>
                  <a:lnTo>
                    <a:pt x="1907" y="652"/>
                  </a:lnTo>
                  <a:lnTo>
                    <a:pt x="1349" y="931"/>
                  </a:lnTo>
                  <a:lnTo>
                    <a:pt x="838" y="1256"/>
                  </a:lnTo>
                  <a:lnTo>
                    <a:pt x="512" y="1582"/>
                  </a:lnTo>
                  <a:lnTo>
                    <a:pt x="280" y="1861"/>
                  </a:lnTo>
                  <a:lnTo>
                    <a:pt x="93" y="2140"/>
                  </a:lnTo>
                  <a:lnTo>
                    <a:pt x="47" y="2419"/>
                  </a:lnTo>
                  <a:lnTo>
                    <a:pt x="0" y="2698"/>
                  </a:lnTo>
                  <a:lnTo>
                    <a:pt x="0" y="2698"/>
                  </a:lnTo>
                  <a:lnTo>
                    <a:pt x="47" y="2977"/>
                  </a:lnTo>
                  <a:lnTo>
                    <a:pt x="93" y="3256"/>
                  </a:lnTo>
                  <a:lnTo>
                    <a:pt x="280" y="3535"/>
                  </a:lnTo>
                  <a:lnTo>
                    <a:pt x="512" y="3814"/>
                  </a:lnTo>
                  <a:lnTo>
                    <a:pt x="838" y="4139"/>
                  </a:lnTo>
                  <a:lnTo>
                    <a:pt x="1349" y="4465"/>
                  </a:lnTo>
                  <a:lnTo>
                    <a:pt x="1907" y="4744"/>
                  </a:lnTo>
                  <a:lnTo>
                    <a:pt x="2698" y="5023"/>
                  </a:lnTo>
                  <a:lnTo>
                    <a:pt x="2698" y="5023"/>
                  </a:lnTo>
                  <a:lnTo>
                    <a:pt x="3302" y="5209"/>
                  </a:lnTo>
                  <a:lnTo>
                    <a:pt x="3953" y="5348"/>
                  </a:lnTo>
                  <a:lnTo>
                    <a:pt x="4604" y="5488"/>
                  </a:lnTo>
                  <a:lnTo>
                    <a:pt x="5348" y="5627"/>
                  </a:lnTo>
                  <a:lnTo>
                    <a:pt x="6883" y="5767"/>
                  </a:lnTo>
                  <a:lnTo>
                    <a:pt x="8464" y="5813"/>
                  </a:lnTo>
                  <a:lnTo>
                    <a:pt x="8464" y="5813"/>
                  </a:lnTo>
                  <a:lnTo>
                    <a:pt x="10045" y="5767"/>
                  </a:lnTo>
                  <a:lnTo>
                    <a:pt x="11579" y="5627"/>
                  </a:lnTo>
                  <a:lnTo>
                    <a:pt x="12323" y="5488"/>
                  </a:lnTo>
                  <a:lnTo>
                    <a:pt x="12974" y="5348"/>
                  </a:lnTo>
                  <a:lnTo>
                    <a:pt x="13625" y="5209"/>
                  </a:lnTo>
                  <a:lnTo>
                    <a:pt x="14230" y="5023"/>
                  </a:lnTo>
                  <a:lnTo>
                    <a:pt x="14230" y="5023"/>
                  </a:lnTo>
                  <a:lnTo>
                    <a:pt x="15020" y="4744"/>
                  </a:lnTo>
                  <a:lnTo>
                    <a:pt x="15578" y="4465"/>
                  </a:lnTo>
                  <a:lnTo>
                    <a:pt x="16090" y="4139"/>
                  </a:lnTo>
                  <a:lnTo>
                    <a:pt x="16415" y="3814"/>
                  </a:lnTo>
                  <a:lnTo>
                    <a:pt x="16648" y="3535"/>
                  </a:lnTo>
                  <a:lnTo>
                    <a:pt x="16834" y="3256"/>
                  </a:lnTo>
                  <a:lnTo>
                    <a:pt x="16880" y="2977"/>
                  </a:lnTo>
                  <a:lnTo>
                    <a:pt x="16927" y="2698"/>
                  </a:lnTo>
                  <a:lnTo>
                    <a:pt x="16927" y="2698"/>
                  </a:lnTo>
                  <a:lnTo>
                    <a:pt x="16880" y="2419"/>
                  </a:lnTo>
                  <a:lnTo>
                    <a:pt x="16834" y="2140"/>
                  </a:lnTo>
                  <a:lnTo>
                    <a:pt x="16648" y="1861"/>
                  </a:lnTo>
                  <a:lnTo>
                    <a:pt x="16415" y="1582"/>
                  </a:lnTo>
                  <a:lnTo>
                    <a:pt x="16090" y="1256"/>
                  </a:lnTo>
                  <a:lnTo>
                    <a:pt x="15578" y="931"/>
                  </a:lnTo>
                  <a:lnTo>
                    <a:pt x="15020" y="652"/>
                  </a:lnTo>
                  <a:lnTo>
                    <a:pt x="14230" y="373"/>
                  </a:lnTo>
                  <a:lnTo>
                    <a:pt x="14230" y="373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330"/>
            <p:cNvSpPr/>
            <p:nvPr/>
          </p:nvSpPr>
          <p:spPr>
            <a:xfrm>
              <a:off x="4389500" y="29225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330"/>
            <p:cNvSpPr/>
            <p:nvPr/>
          </p:nvSpPr>
          <p:spPr>
            <a:xfrm>
              <a:off x="4109350" y="2800500"/>
              <a:ext cx="272050" cy="107000"/>
            </a:xfrm>
            <a:custGeom>
              <a:rect b="b" l="l" r="r" t="t"/>
              <a:pathLst>
                <a:path extrusionOk="0" h="4280" w="10882">
                  <a:moveTo>
                    <a:pt x="2465" y="1"/>
                  </a:moveTo>
                  <a:lnTo>
                    <a:pt x="1953" y="140"/>
                  </a:lnTo>
                  <a:lnTo>
                    <a:pt x="1488" y="326"/>
                  </a:lnTo>
                  <a:lnTo>
                    <a:pt x="1070" y="512"/>
                  </a:lnTo>
                  <a:lnTo>
                    <a:pt x="698" y="745"/>
                  </a:lnTo>
                  <a:lnTo>
                    <a:pt x="419" y="1024"/>
                  </a:lnTo>
                  <a:lnTo>
                    <a:pt x="186" y="1303"/>
                  </a:lnTo>
                  <a:lnTo>
                    <a:pt x="47" y="1628"/>
                  </a:lnTo>
                  <a:lnTo>
                    <a:pt x="0" y="1954"/>
                  </a:lnTo>
                  <a:lnTo>
                    <a:pt x="47" y="2233"/>
                  </a:lnTo>
                  <a:lnTo>
                    <a:pt x="140" y="2466"/>
                  </a:lnTo>
                  <a:lnTo>
                    <a:pt x="279" y="2745"/>
                  </a:lnTo>
                  <a:lnTo>
                    <a:pt x="465" y="2977"/>
                  </a:lnTo>
                  <a:lnTo>
                    <a:pt x="698" y="3163"/>
                  </a:lnTo>
                  <a:lnTo>
                    <a:pt x="1023" y="3349"/>
                  </a:lnTo>
                  <a:lnTo>
                    <a:pt x="1349" y="3535"/>
                  </a:lnTo>
                  <a:lnTo>
                    <a:pt x="1721" y="3675"/>
                  </a:lnTo>
                  <a:lnTo>
                    <a:pt x="2511" y="3954"/>
                  </a:lnTo>
                  <a:lnTo>
                    <a:pt x="3441" y="4140"/>
                  </a:lnTo>
                  <a:lnTo>
                    <a:pt x="4418" y="4233"/>
                  </a:lnTo>
                  <a:lnTo>
                    <a:pt x="5441" y="4279"/>
                  </a:lnTo>
                  <a:lnTo>
                    <a:pt x="6464" y="4233"/>
                  </a:lnTo>
                  <a:lnTo>
                    <a:pt x="7440" y="4140"/>
                  </a:lnTo>
                  <a:lnTo>
                    <a:pt x="8370" y="3954"/>
                  </a:lnTo>
                  <a:lnTo>
                    <a:pt x="9161" y="3675"/>
                  </a:lnTo>
                  <a:lnTo>
                    <a:pt x="9533" y="3535"/>
                  </a:lnTo>
                  <a:lnTo>
                    <a:pt x="9858" y="3349"/>
                  </a:lnTo>
                  <a:lnTo>
                    <a:pt x="10184" y="3163"/>
                  </a:lnTo>
                  <a:lnTo>
                    <a:pt x="10416" y="2977"/>
                  </a:lnTo>
                  <a:lnTo>
                    <a:pt x="10602" y="2745"/>
                  </a:lnTo>
                  <a:lnTo>
                    <a:pt x="10742" y="2466"/>
                  </a:lnTo>
                  <a:lnTo>
                    <a:pt x="10835" y="2233"/>
                  </a:lnTo>
                  <a:lnTo>
                    <a:pt x="10881" y="1954"/>
                  </a:lnTo>
                  <a:lnTo>
                    <a:pt x="10835" y="1628"/>
                  </a:lnTo>
                  <a:lnTo>
                    <a:pt x="10695" y="1303"/>
                  </a:lnTo>
                  <a:lnTo>
                    <a:pt x="10463" y="1024"/>
                  </a:lnTo>
                  <a:lnTo>
                    <a:pt x="10184" y="745"/>
                  </a:lnTo>
                  <a:lnTo>
                    <a:pt x="9812" y="512"/>
                  </a:lnTo>
                  <a:lnTo>
                    <a:pt x="9393" y="326"/>
                  </a:lnTo>
                  <a:lnTo>
                    <a:pt x="8928" y="140"/>
                  </a:lnTo>
                  <a:lnTo>
                    <a:pt x="8417" y="1"/>
                  </a:lnTo>
                  <a:lnTo>
                    <a:pt x="8138" y="140"/>
                  </a:lnTo>
                  <a:lnTo>
                    <a:pt x="7812" y="326"/>
                  </a:lnTo>
                  <a:lnTo>
                    <a:pt x="7301" y="512"/>
                  </a:lnTo>
                  <a:lnTo>
                    <a:pt x="6696" y="652"/>
                  </a:lnTo>
                  <a:lnTo>
                    <a:pt x="6092" y="745"/>
                  </a:lnTo>
                  <a:lnTo>
                    <a:pt x="5441" y="791"/>
                  </a:lnTo>
                  <a:lnTo>
                    <a:pt x="4790" y="745"/>
                  </a:lnTo>
                  <a:lnTo>
                    <a:pt x="4185" y="652"/>
                  </a:lnTo>
                  <a:lnTo>
                    <a:pt x="3581" y="512"/>
                  </a:lnTo>
                  <a:lnTo>
                    <a:pt x="3069" y="326"/>
                  </a:lnTo>
                  <a:lnTo>
                    <a:pt x="2744" y="140"/>
                  </a:lnTo>
                  <a:lnTo>
                    <a:pt x="2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330"/>
            <p:cNvSpPr/>
            <p:nvPr/>
          </p:nvSpPr>
          <p:spPr>
            <a:xfrm>
              <a:off x="4109350" y="2800500"/>
              <a:ext cx="272050" cy="107000"/>
            </a:xfrm>
            <a:custGeom>
              <a:rect b="b" l="l" r="r" t="t"/>
              <a:pathLst>
                <a:path extrusionOk="0" fill="none" h="4280" w="10882">
                  <a:moveTo>
                    <a:pt x="5441" y="4279"/>
                  </a:moveTo>
                  <a:lnTo>
                    <a:pt x="5441" y="4279"/>
                  </a:lnTo>
                  <a:lnTo>
                    <a:pt x="6464" y="4233"/>
                  </a:lnTo>
                  <a:lnTo>
                    <a:pt x="7440" y="4140"/>
                  </a:lnTo>
                  <a:lnTo>
                    <a:pt x="8370" y="3954"/>
                  </a:lnTo>
                  <a:lnTo>
                    <a:pt x="9161" y="3675"/>
                  </a:lnTo>
                  <a:lnTo>
                    <a:pt x="9533" y="3535"/>
                  </a:lnTo>
                  <a:lnTo>
                    <a:pt x="9858" y="3349"/>
                  </a:lnTo>
                  <a:lnTo>
                    <a:pt x="10184" y="3163"/>
                  </a:lnTo>
                  <a:lnTo>
                    <a:pt x="10416" y="2977"/>
                  </a:lnTo>
                  <a:lnTo>
                    <a:pt x="10602" y="2745"/>
                  </a:lnTo>
                  <a:lnTo>
                    <a:pt x="10742" y="2466"/>
                  </a:lnTo>
                  <a:lnTo>
                    <a:pt x="10835" y="2233"/>
                  </a:lnTo>
                  <a:lnTo>
                    <a:pt x="10881" y="1954"/>
                  </a:lnTo>
                  <a:lnTo>
                    <a:pt x="10881" y="1954"/>
                  </a:lnTo>
                  <a:lnTo>
                    <a:pt x="10835" y="1628"/>
                  </a:lnTo>
                  <a:lnTo>
                    <a:pt x="10695" y="1303"/>
                  </a:lnTo>
                  <a:lnTo>
                    <a:pt x="10463" y="1024"/>
                  </a:lnTo>
                  <a:lnTo>
                    <a:pt x="10184" y="745"/>
                  </a:lnTo>
                  <a:lnTo>
                    <a:pt x="9812" y="512"/>
                  </a:lnTo>
                  <a:lnTo>
                    <a:pt x="9393" y="326"/>
                  </a:lnTo>
                  <a:lnTo>
                    <a:pt x="8928" y="140"/>
                  </a:lnTo>
                  <a:lnTo>
                    <a:pt x="8417" y="1"/>
                  </a:lnTo>
                  <a:lnTo>
                    <a:pt x="8417" y="1"/>
                  </a:lnTo>
                  <a:lnTo>
                    <a:pt x="8138" y="140"/>
                  </a:lnTo>
                  <a:lnTo>
                    <a:pt x="7812" y="326"/>
                  </a:lnTo>
                  <a:lnTo>
                    <a:pt x="7812" y="326"/>
                  </a:lnTo>
                  <a:lnTo>
                    <a:pt x="7301" y="512"/>
                  </a:lnTo>
                  <a:lnTo>
                    <a:pt x="6696" y="652"/>
                  </a:lnTo>
                  <a:lnTo>
                    <a:pt x="6092" y="745"/>
                  </a:lnTo>
                  <a:lnTo>
                    <a:pt x="5441" y="791"/>
                  </a:lnTo>
                  <a:lnTo>
                    <a:pt x="5441" y="791"/>
                  </a:lnTo>
                  <a:lnTo>
                    <a:pt x="4790" y="745"/>
                  </a:lnTo>
                  <a:lnTo>
                    <a:pt x="4185" y="652"/>
                  </a:lnTo>
                  <a:lnTo>
                    <a:pt x="3581" y="512"/>
                  </a:lnTo>
                  <a:lnTo>
                    <a:pt x="3069" y="326"/>
                  </a:lnTo>
                  <a:lnTo>
                    <a:pt x="3069" y="326"/>
                  </a:lnTo>
                  <a:lnTo>
                    <a:pt x="2744" y="140"/>
                  </a:lnTo>
                  <a:lnTo>
                    <a:pt x="2465" y="1"/>
                  </a:lnTo>
                  <a:lnTo>
                    <a:pt x="2465" y="1"/>
                  </a:lnTo>
                  <a:lnTo>
                    <a:pt x="1953" y="140"/>
                  </a:lnTo>
                  <a:lnTo>
                    <a:pt x="1488" y="326"/>
                  </a:lnTo>
                  <a:lnTo>
                    <a:pt x="1070" y="512"/>
                  </a:lnTo>
                  <a:lnTo>
                    <a:pt x="698" y="745"/>
                  </a:lnTo>
                  <a:lnTo>
                    <a:pt x="419" y="1024"/>
                  </a:lnTo>
                  <a:lnTo>
                    <a:pt x="186" y="1303"/>
                  </a:lnTo>
                  <a:lnTo>
                    <a:pt x="47" y="1628"/>
                  </a:lnTo>
                  <a:lnTo>
                    <a:pt x="0" y="1954"/>
                  </a:lnTo>
                  <a:lnTo>
                    <a:pt x="0" y="1954"/>
                  </a:lnTo>
                  <a:lnTo>
                    <a:pt x="47" y="2233"/>
                  </a:lnTo>
                  <a:lnTo>
                    <a:pt x="140" y="2466"/>
                  </a:lnTo>
                  <a:lnTo>
                    <a:pt x="279" y="2745"/>
                  </a:lnTo>
                  <a:lnTo>
                    <a:pt x="465" y="2977"/>
                  </a:lnTo>
                  <a:lnTo>
                    <a:pt x="698" y="3163"/>
                  </a:lnTo>
                  <a:lnTo>
                    <a:pt x="1023" y="3349"/>
                  </a:lnTo>
                  <a:lnTo>
                    <a:pt x="1349" y="3535"/>
                  </a:lnTo>
                  <a:lnTo>
                    <a:pt x="1721" y="3675"/>
                  </a:lnTo>
                  <a:lnTo>
                    <a:pt x="2511" y="3954"/>
                  </a:lnTo>
                  <a:lnTo>
                    <a:pt x="3441" y="4140"/>
                  </a:lnTo>
                  <a:lnTo>
                    <a:pt x="4418" y="4233"/>
                  </a:lnTo>
                  <a:lnTo>
                    <a:pt x="5441" y="4279"/>
                  </a:lnTo>
                  <a:lnTo>
                    <a:pt x="5441" y="4279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330"/>
            <p:cNvSpPr/>
            <p:nvPr/>
          </p:nvSpPr>
          <p:spPr>
            <a:xfrm>
              <a:off x="4245350" y="29074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330"/>
            <p:cNvSpPr/>
            <p:nvPr/>
          </p:nvSpPr>
          <p:spPr>
            <a:xfrm>
              <a:off x="4170950" y="2713325"/>
              <a:ext cx="148825" cy="82550"/>
            </a:xfrm>
            <a:custGeom>
              <a:rect b="b" l="l" r="r" t="t"/>
              <a:pathLst>
                <a:path extrusionOk="0" h="3302" w="5953">
                  <a:moveTo>
                    <a:pt x="2977" y="0"/>
                  </a:moveTo>
                  <a:lnTo>
                    <a:pt x="2419" y="47"/>
                  </a:lnTo>
                  <a:lnTo>
                    <a:pt x="1907" y="93"/>
                  </a:lnTo>
                  <a:lnTo>
                    <a:pt x="1442" y="233"/>
                  </a:lnTo>
                  <a:lnTo>
                    <a:pt x="1024" y="372"/>
                  </a:lnTo>
                  <a:lnTo>
                    <a:pt x="698" y="558"/>
                  </a:lnTo>
                  <a:lnTo>
                    <a:pt x="466" y="698"/>
                  </a:lnTo>
                  <a:lnTo>
                    <a:pt x="280" y="884"/>
                  </a:lnTo>
                  <a:lnTo>
                    <a:pt x="140" y="1070"/>
                  </a:lnTo>
                  <a:lnTo>
                    <a:pt x="94" y="1209"/>
                  </a:lnTo>
                  <a:lnTo>
                    <a:pt x="1" y="1395"/>
                  </a:lnTo>
                  <a:lnTo>
                    <a:pt x="1" y="1628"/>
                  </a:lnTo>
                  <a:lnTo>
                    <a:pt x="1" y="1907"/>
                  </a:lnTo>
                  <a:lnTo>
                    <a:pt x="94" y="2046"/>
                  </a:lnTo>
                  <a:lnTo>
                    <a:pt x="140" y="2232"/>
                  </a:lnTo>
                  <a:lnTo>
                    <a:pt x="280" y="2418"/>
                  </a:lnTo>
                  <a:lnTo>
                    <a:pt x="466" y="2558"/>
                  </a:lnTo>
                  <a:lnTo>
                    <a:pt x="698" y="2744"/>
                  </a:lnTo>
                  <a:lnTo>
                    <a:pt x="1024" y="2883"/>
                  </a:lnTo>
                  <a:lnTo>
                    <a:pt x="1442" y="3069"/>
                  </a:lnTo>
                  <a:lnTo>
                    <a:pt x="1907" y="3162"/>
                  </a:lnTo>
                  <a:lnTo>
                    <a:pt x="2419" y="3255"/>
                  </a:lnTo>
                  <a:lnTo>
                    <a:pt x="2977" y="3302"/>
                  </a:lnTo>
                  <a:lnTo>
                    <a:pt x="3535" y="3255"/>
                  </a:lnTo>
                  <a:lnTo>
                    <a:pt x="4046" y="3162"/>
                  </a:lnTo>
                  <a:lnTo>
                    <a:pt x="4511" y="3069"/>
                  </a:lnTo>
                  <a:lnTo>
                    <a:pt x="4930" y="2883"/>
                  </a:lnTo>
                  <a:lnTo>
                    <a:pt x="5255" y="2744"/>
                  </a:lnTo>
                  <a:lnTo>
                    <a:pt x="5488" y="2558"/>
                  </a:lnTo>
                  <a:lnTo>
                    <a:pt x="5674" y="2418"/>
                  </a:lnTo>
                  <a:lnTo>
                    <a:pt x="5813" y="2232"/>
                  </a:lnTo>
                  <a:lnTo>
                    <a:pt x="5860" y="2046"/>
                  </a:lnTo>
                  <a:lnTo>
                    <a:pt x="5953" y="1907"/>
                  </a:lnTo>
                  <a:lnTo>
                    <a:pt x="5953" y="1628"/>
                  </a:lnTo>
                  <a:lnTo>
                    <a:pt x="5953" y="1395"/>
                  </a:lnTo>
                  <a:lnTo>
                    <a:pt x="5860" y="1209"/>
                  </a:lnTo>
                  <a:lnTo>
                    <a:pt x="5813" y="1070"/>
                  </a:lnTo>
                  <a:lnTo>
                    <a:pt x="5674" y="884"/>
                  </a:lnTo>
                  <a:lnTo>
                    <a:pt x="5488" y="698"/>
                  </a:lnTo>
                  <a:lnTo>
                    <a:pt x="5255" y="558"/>
                  </a:lnTo>
                  <a:lnTo>
                    <a:pt x="4930" y="372"/>
                  </a:lnTo>
                  <a:lnTo>
                    <a:pt x="4511" y="233"/>
                  </a:lnTo>
                  <a:lnTo>
                    <a:pt x="4046" y="93"/>
                  </a:lnTo>
                  <a:lnTo>
                    <a:pt x="3535" y="47"/>
                  </a:lnTo>
                  <a:lnTo>
                    <a:pt x="297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330"/>
            <p:cNvSpPr/>
            <p:nvPr/>
          </p:nvSpPr>
          <p:spPr>
            <a:xfrm>
              <a:off x="4170950" y="2713325"/>
              <a:ext cx="148825" cy="82550"/>
            </a:xfrm>
            <a:custGeom>
              <a:rect b="b" l="l" r="r" t="t"/>
              <a:pathLst>
                <a:path extrusionOk="0" fill="none" h="3302" w="5953">
                  <a:moveTo>
                    <a:pt x="1024" y="2883"/>
                  </a:moveTo>
                  <a:lnTo>
                    <a:pt x="1024" y="2883"/>
                  </a:lnTo>
                  <a:lnTo>
                    <a:pt x="1442" y="3069"/>
                  </a:lnTo>
                  <a:lnTo>
                    <a:pt x="1907" y="3162"/>
                  </a:lnTo>
                  <a:lnTo>
                    <a:pt x="2419" y="3255"/>
                  </a:lnTo>
                  <a:lnTo>
                    <a:pt x="2977" y="3302"/>
                  </a:lnTo>
                  <a:lnTo>
                    <a:pt x="2977" y="3302"/>
                  </a:lnTo>
                  <a:lnTo>
                    <a:pt x="3535" y="3255"/>
                  </a:lnTo>
                  <a:lnTo>
                    <a:pt x="4046" y="3162"/>
                  </a:lnTo>
                  <a:lnTo>
                    <a:pt x="4511" y="3069"/>
                  </a:lnTo>
                  <a:lnTo>
                    <a:pt x="4930" y="2883"/>
                  </a:lnTo>
                  <a:lnTo>
                    <a:pt x="4930" y="2883"/>
                  </a:lnTo>
                  <a:lnTo>
                    <a:pt x="5255" y="2744"/>
                  </a:lnTo>
                  <a:lnTo>
                    <a:pt x="5488" y="2558"/>
                  </a:lnTo>
                  <a:lnTo>
                    <a:pt x="5674" y="2418"/>
                  </a:lnTo>
                  <a:lnTo>
                    <a:pt x="5813" y="2232"/>
                  </a:lnTo>
                  <a:lnTo>
                    <a:pt x="5860" y="2046"/>
                  </a:lnTo>
                  <a:lnTo>
                    <a:pt x="5953" y="1907"/>
                  </a:lnTo>
                  <a:lnTo>
                    <a:pt x="5953" y="1628"/>
                  </a:lnTo>
                  <a:lnTo>
                    <a:pt x="5953" y="1628"/>
                  </a:lnTo>
                  <a:lnTo>
                    <a:pt x="5953" y="1395"/>
                  </a:lnTo>
                  <a:lnTo>
                    <a:pt x="5860" y="1209"/>
                  </a:lnTo>
                  <a:lnTo>
                    <a:pt x="5813" y="1070"/>
                  </a:lnTo>
                  <a:lnTo>
                    <a:pt x="5674" y="884"/>
                  </a:lnTo>
                  <a:lnTo>
                    <a:pt x="5488" y="698"/>
                  </a:lnTo>
                  <a:lnTo>
                    <a:pt x="5255" y="558"/>
                  </a:lnTo>
                  <a:lnTo>
                    <a:pt x="4930" y="372"/>
                  </a:lnTo>
                  <a:lnTo>
                    <a:pt x="4930" y="372"/>
                  </a:lnTo>
                  <a:lnTo>
                    <a:pt x="4511" y="233"/>
                  </a:lnTo>
                  <a:lnTo>
                    <a:pt x="4046" y="93"/>
                  </a:lnTo>
                  <a:lnTo>
                    <a:pt x="3535" y="47"/>
                  </a:lnTo>
                  <a:lnTo>
                    <a:pt x="2977" y="0"/>
                  </a:lnTo>
                  <a:lnTo>
                    <a:pt x="2977" y="0"/>
                  </a:lnTo>
                  <a:lnTo>
                    <a:pt x="2419" y="47"/>
                  </a:lnTo>
                  <a:lnTo>
                    <a:pt x="1907" y="93"/>
                  </a:lnTo>
                  <a:lnTo>
                    <a:pt x="1442" y="233"/>
                  </a:lnTo>
                  <a:lnTo>
                    <a:pt x="1024" y="372"/>
                  </a:lnTo>
                  <a:lnTo>
                    <a:pt x="1024" y="372"/>
                  </a:lnTo>
                  <a:lnTo>
                    <a:pt x="698" y="558"/>
                  </a:lnTo>
                  <a:lnTo>
                    <a:pt x="466" y="698"/>
                  </a:lnTo>
                  <a:lnTo>
                    <a:pt x="280" y="884"/>
                  </a:lnTo>
                  <a:lnTo>
                    <a:pt x="140" y="1070"/>
                  </a:lnTo>
                  <a:lnTo>
                    <a:pt x="94" y="1209"/>
                  </a:lnTo>
                  <a:lnTo>
                    <a:pt x="1" y="1395"/>
                  </a:lnTo>
                  <a:lnTo>
                    <a:pt x="1" y="1628"/>
                  </a:lnTo>
                  <a:lnTo>
                    <a:pt x="1" y="1628"/>
                  </a:lnTo>
                  <a:lnTo>
                    <a:pt x="1" y="1907"/>
                  </a:lnTo>
                  <a:lnTo>
                    <a:pt x="94" y="2046"/>
                  </a:lnTo>
                  <a:lnTo>
                    <a:pt x="140" y="2232"/>
                  </a:lnTo>
                  <a:lnTo>
                    <a:pt x="280" y="2418"/>
                  </a:lnTo>
                  <a:lnTo>
                    <a:pt x="466" y="2558"/>
                  </a:lnTo>
                  <a:lnTo>
                    <a:pt x="698" y="2744"/>
                  </a:lnTo>
                  <a:lnTo>
                    <a:pt x="1024" y="2883"/>
                  </a:lnTo>
                  <a:lnTo>
                    <a:pt x="1024" y="2883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330"/>
            <p:cNvSpPr/>
            <p:nvPr/>
          </p:nvSpPr>
          <p:spPr>
            <a:xfrm>
              <a:off x="4196525" y="27854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2"/>
        </a:solidFill>
      </p:bgPr>
    </p:bg>
    <p:spTree>
      <p:nvGrpSpPr>
        <p:cNvPr id="10775" name="Shape 10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Your teenager isn't lazy -- he really does need to sleep in" id="10776" name="Google Shape;10776;p331"/>
          <p:cNvPicPr preferRelativeResize="0"/>
          <p:nvPr/>
        </p:nvPicPr>
        <p:blipFill rotWithShape="1">
          <a:blip r:embed="rId3">
            <a:alphaModFix/>
          </a:blip>
          <a:srcRect b="0" l="19192" r="0" t="9091"/>
          <a:stretch/>
        </p:blipFill>
        <p:spPr>
          <a:xfrm>
            <a:off x="3" y="8"/>
            <a:ext cx="9143985" cy="5143492"/>
          </a:xfrm>
          <a:prstGeom prst="rect">
            <a:avLst/>
          </a:prstGeom>
          <a:noFill/>
          <a:ln>
            <a:noFill/>
          </a:ln>
        </p:spPr>
      </p:pic>
      <p:sp>
        <p:nvSpPr>
          <p:cNvPr id="10777" name="Google Shape;10777;p331"/>
          <p:cNvSpPr txBox="1"/>
          <p:nvPr>
            <p:ph idx="1" type="body"/>
          </p:nvPr>
        </p:nvSpPr>
        <p:spPr>
          <a:xfrm>
            <a:off x="4077625" y="813550"/>
            <a:ext cx="5066400" cy="4451700"/>
          </a:xfrm>
          <a:prstGeom prst="rect">
            <a:avLst/>
          </a:prstGeom>
          <a:solidFill>
            <a:schemeClr val="accent5"/>
          </a:solidFill>
          <a:ln cap="flat" cmpd="sng" w="9525">
            <a:solidFill>
              <a:srgbClr val="FCE5CD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1500"/>
              <a:buNone/>
            </a:pPr>
            <a:r>
              <a:rPr b="1" i="0" lang="en" sz="2200" u="sng">
                <a:latin typeface="Hind"/>
                <a:ea typeface="Hind"/>
                <a:cs typeface="Hind"/>
                <a:sym typeface="Hind"/>
              </a:rPr>
              <a:t>Exercise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 during the school day to release endorphins. (as simple as a walk or jumping jacks). </a:t>
            </a:r>
            <a:endParaRPr sz="22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SzPts val="1500"/>
              <a:buNone/>
            </a:pPr>
            <a:r>
              <a:rPr i="0" lang="en" sz="2200">
                <a:latin typeface="Hind"/>
                <a:ea typeface="Hind"/>
                <a:cs typeface="Hind"/>
                <a:sym typeface="Hind"/>
              </a:rPr>
              <a:t>Practice </a:t>
            </a:r>
            <a:r>
              <a:rPr b="1" i="0" lang="en" sz="2200" u="sng">
                <a:latin typeface="Hind"/>
                <a:ea typeface="Hind"/>
                <a:cs typeface="Hind"/>
                <a:sym typeface="Hind"/>
              </a:rPr>
              <a:t>asking teachers and other adults for help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.</a:t>
            </a:r>
            <a:endParaRPr sz="22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SzPts val="1500"/>
              <a:buNone/>
            </a:pPr>
            <a:r>
              <a:rPr b="1" i="0" lang="en" sz="2200">
                <a:latin typeface="Hind"/>
                <a:ea typeface="Hind"/>
                <a:cs typeface="Hind"/>
                <a:sym typeface="Hind"/>
              </a:rPr>
              <a:t>Relax 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before bedtime</a:t>
            </a:r>
            <a:r>
              <a:rPr lang="en" sz="2200">
                <a:latin typeface="Hind"/>
                <a:ea typeface="Hind"/>
                <a:cs typeface="Hind"/>
                <a:sym typeface="Hind"/>
              </a:rPr>
              <a:t>.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 </a:t>
            </a:r>
            <a:endParaRPr i="0" sz="22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800"/>
              </a:spcBef>
              <a:spcAft>
                <a:spcPts val="0"/>
              </a:spcAft>
              <a:buSzPts val="1500"/>
              <a:buNone/>
            </a:pPr>
            <a:r>
              <a:rPr b="1" lang="en" sz="2200" u="sng">
                <a:latin typeface="Hind"/>
                <a:ea typeface="Hind"/>
                <a:cs typeface="Hind"/>
                <a:sym typeface="Hind"/>
              </a:rPr>
              <a:t>G</a:t>
            </a:r>
            <a:r>
              <a:rPr b="1" i="0" lang="en" sz="2200" u="sng">
                <a:latin typeface="Hind"/>
                <a:ea typeface="Hind"/>
                <a:cs typeface="Hind"/>
                <a:sym typeface="Hind"/>
              </a:rPr>
              <a:t>et plenty of sleep -  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helps to </a:t>
            </a:r>
            <a:r>
              <a:rPr lang="en" sz="2200">
                <a:latin typeface="Hind"/>
                <a:ea typeface="Hind"/>
                <a:cs typeface="Hind"/>
                <a:sym typeface="Hind"/>
              </a:rPr>
              <a:t>manage </a:t>
            </a:r>
            <a:r>
              <a:rPr i="0" lang="en" sz="2200">
                <a:latin typeface="Hind"/>
                <a:ea typeface="Hind"/>
                <a:cs typeface="Hind"/>
                <a:sym typeface="Hind"/>
              </a:rPr>
              <a:t>stress in school. Kids 6–13 years old should get 9–11 hours of sleep each night and teens need 8–10 hours.  </a:t>
            </a:r>
            <a:endParaRPr sz="2200"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10778" name="Google Shape;10778;p331"/>
          <p:cNvSpPr txBox="1"/>
          <p:nvPr/>
        </p:nvSpPr>
        <p:spPr>
          <a:xfrm>
            <a:off x="161150" y="127763"/>
            <a:ext cx="3011700" cy="5079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1500"/>
              <a:buFont typeface="Century Gothic"/>
              <a:buNone/>
            </a:pPr>
            <a:r>
              <a:rPr lang="en" sz="2100">
                <a:solidFill>
                  <a:srgbClr val="FEFEFE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As they get older….</a:t>
            </a:r>
            <a:endParaRPr sz="2000"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10779" name="Google Shape;10779;p33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80" name="Google Shape;10780;p331"/>
          <p:cNvPicPr preferRelativeResize="0"/>
          <p:nvPr/>
        </p:nvPicPr>
        <p:blipFill rotWithShape="1">
          <a:blip r:embed="rId5">
            <a:alphaModFix/>
          </a:blip>
          <a:srcRect b="24046" l="6063" r="5166" t="0"/>
          <a:stretch/>
        </p:blipFill>
        <p:spPr>
          <a:xfrm>
            <a:off x="0" y="4385050"/>
            <a:ext cx="1558625" cy="7459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3BA9D0"/>
        </a:solidFill>
      </p:bgPr>
    </p:bg>
    <p:spTree>
      <p:nvGrpSpPr>
        <p:cNvPr id="10784" name="Shape 107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85" name="Google Shape;10785;p332"/>
          <p:cNvSpPr/>
          <p:nvPr>
            <p:ph idx="2" type="pic"/>
          </p:nvPr>
        </p:nvSpPr>
        <p:spPr>
          <a:xfrm>
            <a:off x="4573588" y="0"/>
            <a:ext cx="4570500" cy="5143500"/>
          </a:xfrm>
          <a:prstGeom prst="rect">
            <a:avLst/>
          </a:prstGeom>
        </p:spPr>
      </p:sp>
      <p:sp>
        <p:nvSpPr>
          <p:cNvPr id="10786" name="Google Shape;10786;p332"/>
          <p:cNvSpPr txBox="1"/>
          <p:nvPr>
            <p:ph idx="12" type="sldNum"/>
          </p:nvPr>
        </p:nvSpPr>
        <p:spPr>
          <a:xfrm>
            <a:off x="3647017" y="4436916"/>
            <a:ext cx="796500" cy="367800"/>
          </a:xfrm>
          <a:prstGeom prst="rect">
            <a:avLst/>
          </a:prstGeom>
        </p:spPr>
        <p:txBody>
          <a:bodyPr anchorCtr="0" anchor="b" bIns="8100" lIns="68575" spcFirstLastPara="1" rIns="68575" wrap="square" tIns="3427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pic>
        <p:nvPicPr>
          <p:cNvPr id="10787" name="Google Shape;10787;p33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43547" y="0"/>
            <a:ext cx="6656906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788" name="Google Shape;10788;p332"/>
          <p:cNvSpPr txBox="1"/>
          <p:nvPr/>
        </p:nvSpPr>
        <p:spPr>
          <a:xfrm>
            <a:off x="433800" y="582525"/>
            <a:ext cx="2999400" cy="1169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200">
                <a:solidFill>
                  <a:schemeClr val="lt1"/>
                </a:solidFill>
                <a:latin typeface="Comic Sans MS"/>
                <a:ea typeface="Comic Sans MS"/>
                <a:cs typeface="Comic Sans MS"/>
                <a:sym typeface="Comic Sans MS"/>
              </a:rPr>
              <a:t>What is your superpower?</a:t>
            </a:r>
            <a:endParaRPr b="1" sz="3200">
              <a:solidFill>
                <a:schemeClr val="lt1"/>
              </a:solidFill>
              <a:latin typeface="Comic Sans MS"/>
              <a:ea typeface="Comic Sans MS"/>
              <a:cs typeface="Comic Sans MS"/>
              <a:sym typeface="Comic Sans MS"/>
            </a:endParaRPr>
          </a:p>
        </p:txBody>
      </p:sp>
      <p:pic>
        <p:nvPicPr>
          <p:cNvPr id="10789" name="Google Shape;10789;p3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794" name="Shape 10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5" name="Google Shape;10795;p333"/>
          <p:cNvSpPr/>
          <p:nvPr/>
        </p:nvSpPr>
        <p:spPr>
          <a:xfrm>
            <a:off x="338625" y="632100"/>
            <a:ext cx="2958300" cy="2896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796" name="Google Shape;10796;p333"/>
          <p:cNvSpPr/>
          <p:nvPr/>
        </p:nvSpPr>
        <p:spPr>
          <a:xfrm>
            <a:off x="0" y="-30625"/>
            <a:ext cx="91440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797" name="Google Shape;10797;p333"/>
          <p:cNvSpPr txBox="1"/>
          <p:nvPr>
            <p:ph idx="1" type="body"/>
          </p:nvPr>
        </p:nvSpPr>
        <p:spPr>
          <a:xfrm>
            <a:off x="3628500" y="421500"/>
            <a:ext cx="5368200" cy="472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 fontScale="92500" lnSpcReduction="20000"/>
          </a:bodyPr>
          <a:lstStyle/>
          <a:p>
            <a:pPr indent="-190500" lvl="0" marL="2540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ct val="100000"/>
              <a:buNone/>
            </a:pPr>
            <a:r>
              <a:t/>
            </a:r>
            <a:endParaRPr b="1" sz="1100">
              <a:latin typeface="Arial"/>
              <a:ea typeface="Arial"/>
              <a:cs typeface="Arial"/>
              <a:sym typeface="Arial"/>
            </a:endParaRPr>
          </a:p>
          <a:p>
            <a:pPr indent="-290215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ct val="100000"/>
              <a:buFont typeface="Arial"/>
              <a:buChar char="•"/>
            </a:pPr>
            <a:r>
              <a:rPr b="1" i="0" lang="en" sz="1697">
                <a:latin typeface="Arial"/>
                <a:ea typeface="Arial"/>
                <a:cs typeface="Arial"/>
                <a:sym typeface="Arial"/>
              </a:rPr>
              <a:t>Offer support and encouragement. 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Help students with depression feel welcome and included. Let them know you're available to help. </a:t>
            </a:r>
            <a:r>
              <a:rPr b="1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Encourage their strengths and their interests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. Look for opportunities for them to succeed in the classroom. Acknowledge their efforts — even the small steps.</a:t>
            </a:r>
            <a:endParaRPr sz="1997"/>
          </a:p>
          <a:p>
            <a:pPr indent="-290215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ct val="100000"/>
              <a:buFont typeface="Arial"/>
              <a:buChar char="•"/>
            </a:pPr>
            <a:r>
              <a:rPr b="1" i="0" lang="en" sz="1697">
                <a:latin typeface="Arial"/>
                <a:ea typeface="Arial"/>
                <a:cs typeface="Arial"/>
                <a:sym typeface="Arial"/>
              </a:rPr>
              <a:t>Give extra time to complete assignments. 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Offer extra help. Consider having students work with a supportive </a:t>
            </a:r>
            <a:r>
              <a:rPr b="1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peer</a:t>
            </a:r>
            <a:r>
              <a:rPr b="0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1997">
              <a:solidFill>
                <a:schemeClr val="accent4"/>
              </a:solidFill>
            </a:endParaRPr>
          </a:p>
          <a:p>
            <a:pPr indent="-290215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ct val="100000"/>
              <a:buFont typeface="Arial"/>
              <a:buChar char="•"/>
            </a:pPr>
            <a:r>
              <a:rPr b="1" i="0" lang="en" sz="1697">
                <a:latin typeface="Arial"/>
                <a:ea typeface="Arial"/>
                <a:cs typeface="Arial"/>
                <a:sym typeface="Arial"/>
              </a:rPr>
              <a:t>Make physical activities a part of your daily classroom routine.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 This can help ease mild depression symptoms. It can </a:t>
            </a:r>
            <a:r>
              <a:rPr b="1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energize</a:t>
            </a:r>
            <a:r>
              <a:rPr b="1" i="0" lang="en" sz="1697">
                <a:solidFill>
                  <a:srgbClr val="769A25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all of your other students, too.</a:t>
            </a:r>
            <a:endParaRPr sz="1997"/>
          </a:p>
          <a:p>
            <a:pPr indent="-290215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ct val="100000"/>
              <a:buFont typeface="Arial"/>
              <a:buChar char="•"/>
            </a:pPr>
            <a:r>
              <a:rPr b="1" i="0" lang="en" sz="1697">
                <a:latin typeface="Arial"/>
                <a:ea typeface="Arial"/>
                <a:cs typeface="Arial"/>
                <a:sym typeface="Arial"/>
              </a:rPr>
              <a:t>Make brief mindfulness practices a part of everyday instruction.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 At random or scheduled times, invite your class, "Let's all pause and take a few slow, calm breaths." This helps students learn and practice this simple but effective </a:t>
            </a:r>
            <a:r>
              <a:rPr b="1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self-calming skill</a:t>
            </a:r>
            <a:r>
              <a:rPr b="0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sz="1997">
              <a:solidFill>
                <a:schemeClr val="accent4"/>
              </a:solidFill>
            </a:endParaRPr>
          </a:p>
          <a:p>
            <a:pPr indent="-290215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ct val="100000"/>
              <a:buFont typeface="Arial"/>
              <a:buChar char="•"/>
            </a:pPr>
            <a:r>
              <a:rPr b="1" i="0" lang="en" sz="1697">
                <a:latin typeface="Arial"/>
                <a:ea typeface="Arial"/>
                <a:cs typeface="Arial"/>
                <a:sym typeface="Arial"/>
              </a:rPr>
              <a:t>Use trauma-informed education approaches.</a:t>
            </a:r>
            <a:r>
              <a:rPr b="0" i="0" lang="en" sz="1697">
                <a:latin typeface="Arial"/>
                <a:ea typeface="Arial"/>
                <a:cs typeface="Arial"/>
                <a:sym typeface="Arial"/>
              </a:rPr>
              <a:t> Create and maintain an environment where every student can feel a sense of safety and </a:t>
            </a:r>
            <a:r>
              <a:rPr b="1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inclusion</a:t>
            </a:r>
            <a:r>
              <a:rPr b="0" i="0" lang="en" sz="1697">
                <a:solidFill>
                  <a:schemeClr val="accent4"/>
                </a:solidFill>
                <a:latin typeface="Arial"/>
                <a:ea typeface="Arial"/>
                <a:cs typeface="Arial"/>
                <a:sym typeface="Arial"/>
              </a:rPr>
              <a:t>. </a:t>
            </a:r>
            <a:endParaRPr sz="1100">
              <a:solidFill>
                <a:schemeClr val="accent4"/>
              </a:solidFill>
            </a:endParaRPr>
          </a:p>
        </p:txBody>
      </p:sp>
      <p:pic>
        <p:nvPicPr>
          <p:cNvPr id="10798" name="Google Shape;10798;p333"/>
          <p:cNvPicPr preferRelativeResize="0"/>
          <p:nvPr/>
        </p:nvPicPr>
        <p:blipFill rotWithShape="1">
          <a:blip r:embed="rId3">
            <a:alphaModFix/>
          </a:blip>
          <a:srcRect b="24046" l="6063" r="5166" t="0"/>
          <a:stretch/>
        </p:blipFill>
        <p:spPr>
          <a:xfrm>
            <a:off x="905350" y="3528350"/>
            <a:ext cx="1872950" cy="89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0799" name="Google Shape;10799;p333"/>
          <p:cNvSpPr/>
          <p:nvPr/>
        </p:nvSpPr>
        <p:spPr>
          <a:xfrm>
            <a:off x="226875" y="768425"/>
            <a:ext cx="3268200" cy="28134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0" name="Google Shape;10800;p333"/>
          <p:cNvSpPr txBox="1"/>
          <p:nvPr/>
        </p:nvSpPr>
        <p:spPr>
          <a:xfrm>
            <a:off x="924525" y="1390175"/>
            <a:ext cx="1872900" cy="156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Arial"/>
              <a:buNone/>
            </a:pPr>
            <a:r>
              <a:rPr b="1" lang="en" sz="3000">
                <a:solidFill>
                  <a:srgbClr val="FEFEFE"/>
                </a:solidFill>
                <a:highlight>
                  <a:schemeClr val="accent6"/>
                </a:highlight>
              </a:rPr>
              <a:t>What Teachers Can Do</a:t>
            </a:r>
            <a:endParaRPr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801" name="Google Shape;10801;p333"/>
          <p:cNvSpPr txBox="1"/>
          <p:nvPr/>
        </p:nvSpPr>
        <p:spPr>
          <a:xfrm>
            <a:off x="5217950" y="106625"/>
            <a:ext cx="19227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100">
                <a:solidFill>
                  <a:schemeClr val="accent6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ANXIETY</a:t>
            </a:r>
            <a:endParaRPr b="1" sz="3100">
              <a:solidFill>
                <a:schemeClr val="accent6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10802" name="Google Shape;10802;p3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28276" y="-60353"/>
            <a:ext cx="813551" cy="8193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45" name="Shape 10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6" name="Google Shape;10546;p316"/>
          <p:cNvSpPr/>
          <p:nvPr/>
        </p:nvSpPr>
        <p:spPr>
          <a:xfrm>
            <a:off x="7830350" y="3941625"/>
            <a:ext cx="817800" cy="530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7" name="Google Shape;10547;p316"/>
          <p:cNvSpPr/>
          <p:nvPr/>
        </p:nvSpPr>
        <p:spPr>
          <a:xfrm>
            <a:off x="4505100" y="635300"/>
            <a:ext cx="496800" cy="438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8" name="Google Shape;10548;p316"/>
          <p:cNvSpPr/>
          <p:nvPr/>
        </p:nvSpPr>
        <p:spPr>
          <a:xfrm>
            <a:off x="3639575" y="1724725"/>
            <a:ext cx="496800" cy="438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49" name="Google Shape;10549;p316"/>
          <p:cNvSpPr/>
          <p:nvPr/>
        </p:nvSpPr>
        <p:spPr>
          <a:xfrm>
            <a:off x="6315050" y="374450"/>
            <a:ext cx="496800" cy="438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50" name="Google Shape;10550;p316"/>
          <p:cNvSpPr txBox="1"/>
          <p:nvPr>
            <p:ph type="title"/>
          </p:nvPr>
        </p:nvSpPr>
        <p:spPr>
          <a:xfrm>
            <a:off x="4915750" y="2036250"/>
            <a:ext cx="4271700" cy="222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500" u="sng">
                <a:solidFill>
                  <a:schemeClr val="lt1"/>
                </a:solidFill>
              </a:rPr>
              <a:t>Goal</a:t>
            </a:r>
            <a:endParaRPr sz="4500" u="sng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>
                <a:solidFill>
                  <a:schemeClr val="lt1"/>
                </a:solidFill>
              </a:rPr>
              <a:t>Social Emotional Health</a:t>
            </a:r>
            <a:endParaRPr sz="4000">
              <a:solidFill>
                <a:schemeClr val="lt1"/>
              </a:solidFill>
            </a:endParaRPr>
          </a:p>
        </p:txBody>
      </p:sp>
      <p:sp>
        <p:nvSpPr>
          <p:cNvPr id="10551" name="Google Shape;10551;p316"/>
          <p:cNvSpPr txBox="1"/>
          <p:nvPr>
            <p:ph idx="1" type="subTitle"/>
          </p:nvPr>
        </p:nvSpPr>
        <p:spPr>
          <a:xfrm>
            <a:off x="0" y="-21700"/>
            <a:ext cx="7952100" cy="1797000"/>
          </a:xfrm>
          <a:prstGeom prst="rect">
            <a:avLst/>
          </a:prstGeom>
          <a:solidFill>
            <a:schemeClr val="dk2"/>
          </a:solidFill>
        </p:spPr>
        <p:txBody>
          <a:bodyPr anchorCtr="0" anchor="t" bIns="91425" lIns="274300" spcFirstLastPara="1" rIns="274300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200"/>
              <a:t>75% of people report that they have been exposed to trauma - a distressing event that leads to an emotional response.</a:t>
            </a:r>
            <a:endParaRPr sz="3200"/>
          </a:p>
        </p:txBody>
      </p:sp>
      <p:pic>
        <p:nvPicPr>
          <p:cNvPr id="10552" name="Google Shape;10552;p3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241975" y="1775300"/>
            <a:ext cx="3263133" cy="2320450"/>
          </a:xfrm>
          <a:prstGeom prst="rect">
            <a:avLst/>
          </a:prstGeom>
          <a:noFill/>
          <a:ln>
            <a:noFill/>
          </a:ln>
        </p:spPr>
      </p:pic>
      <p:sp>
        <p:nvSpPr>
          <p:cNvPr id="10553" name="Google Shape;10553;p316"/>
          <p:cNvSpPr/>
          <p:nvPr/>
        </p:nvSpPr>
        <p:spPr>
          <a:xfrm>
            <a:off x="243700" y="2610475"/>
            <a:ext cx="382800" cy="4383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554" name="Google Shape;10554;p3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35930" y="3883945"/>
            <a:ext cx="1277900" cy="1277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06" name="Shape 10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7" name="Google Shape;10807;p334"/>
          <p:cNvSpPr/>
          <p:nvPr/>
        </p:nvSpPr>
        <p:spPr>
          <a:xfrm>
            <a:off x="4015425" y="4359225"/>
            <a:ext cx="582900" cy="37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08" name="Google Shape;10808;p334"/>
          <p:cNvSpPr txBox="1"/>
          <p:nvPr>
            <p:ph idx="2" type="title"/>
          </p:nvPr>
        </p:nvSpPr>
        <p:spPr>
          <a:xfrm rot="-277655">
            <a:off x="2963994" y="1070870"/>
            <a:ext cx="2234785" cy="2470444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0809" name="Google Shape;10809;p334"/>
          <p:cNvSpPr txBox="1"/>
          <p:nvPr>
            <p:ph type="title"/>
          </p:nvPr>
        </p:nvSpPr>
        <p:spPr>
          <a:xfrm>
            <a:off x="2638700" y="1614600"/>
            <a:ext cx="6459300" cy="13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</a:rPr>
              <a:t>Breathing Bursts</a:t>
            </a:r>
            <a:endParaRPr sz="6000"/>
          </a:p>
        </p:txBody>
      </p:sp>
      <p:sp>
        <p:nvSpPr>
          <p:cNvPr id="10810" name="Google Shape;10810;p334"/>
          <p:cNvSpPr txBox="1"/>
          <p:nvPr>
            <p:ph idx="2" type="title"/>
          </p:nvPr>
        </p:nvSpPr>
        <p:spPr>
          <a:xfrm>
            <a:off x="7958100" y="4082400"/>
            <a:ext cx="1185900" cy="10611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10811" name="Google Shape;10811;p334"/>
          <p:cNvSpPr txBox="1"/>
          <p:nvPr>
            <p:ph idx="1" type="subTitle"/>
          </p:nvPr>
        </p:nvSpPr>
        <p:spPr>
          <a:xfrm>
            <a:off x="3734300" y="2929350"/>
            <a:ext cx="4439100" cy="2122200"/>
          </a:xfrm>
          <a:prstGeom prst="rect">
            <a:avLst/>
          </a:prstGeom>
          <a:solidFill>
            <a:schemeClr val="lt2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chemeClr val="lt1"/>
                </a:solidFill>
              </a:rPr>
              <a:t>Three deep breaths…</a:t>
            </a:r>
            <a:endParaRPr b="1" sz="30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7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3BA9D0"/>
                </a:solidFill>
              </a:rPr>
              <a:t>Breath in… Hold… Breath out</a:t>
            </a:r>
            <a:endParaRPr b="1" sz="2200">
              <a:solidFill>
                <a:srgbClr val="3BA9D0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9DCD33"/>
                </a:solidFill>
              </a:rPr>
              <a:t>Breath in… Hold… Breath out</a:t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Breath in… Hold… Breath out</a:t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b="1" sz="2200">
              <a:solidFill>
                <a:schemeClr val="lt1"/>
              </a:solidFill>
            </a:endParaRPr>
          </a:p>
        </p:txBody>
      </p:sp>
      <p:grpSp>
        <p:nvGrpSpPr>
          <p:cNvPr id="10812" name="Google Shape;10812;p334"/>
          <p:cNvGrpSpPr/>
          <p:nvPr/>
        </p:nvGrpSpPr>
        <p:grpSpPr>
          <a:xfrm>
            <a:off x="441591" y="1767919"/>
            <a:ext cx="724835" cy="635493"/>
            <a:chOff x="5375211" y="1361181"/>
            <a:chExt cx="724835" cy="635493"/>
          </a:xfrm>
        </p:grpSpPr>
        <p:sp>
          <p:nvSpPr>
            <p:cNvPr id="10813" name="Google Shape;10813;p334"/>
            <p:cNvSpPr/>
            <p:nvPr/>
          </p:nvSpPr>
          <p:spPr>
            <a:xfrm flipH="1">
              <a:off x="5375211" y="1361181"/>
              <a:ext cx="724835" cy="635493"/>
            </a:xfrm>
            <a:custGeom>
              <a:rect b="b" l="l" r="r" t="t"/>
              <a:pathLst>
                <a:path extrusionOk="0" h="10129" w="11553">
                  <a:moveTo>
                    <a:pt x="6265" y="0"/>
                  </a:moveTo>
                  <a:lnTo>
                    <a:pt x="5410" y="41"/>
                  </a:lnTo>
                  <a:lnTo>
                    <a:pt x="4556" y="41"/>
                  </a:lnTo>
                  <a:lnTo>
                    <a:pt x="4150" y="82"/>
                  </a:lnTo>
                  <a:lnTo>
                    <a:pt x="3702" y="163"/>
                  </a:lnTo>
                  <a:lnTo>
                    <a:pt x="2970" y="366"/>
                  </a:lnTo>
                  <a:lnTo>
                    <a:pt x="2644" y="488"/>
                  </a:lnTo>
                  <a:lnTo>
                    <a:pt x="2278" y="651"/>
                  </a:lnTo>
                  <a:lnTo>
                    <a:pt x="1953" y="814"/>
                  </a:lnTo>
                  <a:lnTo>
                    <a:pt x="1628" y="1017"/>
                  </a:lnTo>
                  <a:lnTo>
                    <a:pt x="1343" y="1261"/>
                  </a:lnTo>
                  <a:lnTo>
                    <a:pt x="1058" y="1505"/>
                  </a:lnTo>
                  <a:lnTo>
                    <a:pt x="814" y="1790"/>
                  </a:lnTo>
                  <a:lnTo>
                    <a:pt x="611" y="2075"/>
                  </a:lnTo>
                  <a:lnTo>
                    <a:pt x="407" y="2360"/>
                  </a:lnTo>
                  <a:lnTo>
                    <a:pt x="285" y="2685"/>
                  </a:lnTo>
                  <a:lnTo>
                    <a:pt x="163" y="3010"/>
                  </a:lnTo>
                  <a:lnTo>
                    <a:pt x="41" y="3376"/>
                  </a:lnTo>
                  <a:lnTo>
                    <a:pt x="1" y="3702"/>
                  </a:lnTo>
                  <a:lnTo>
                    <a:pt x="1" y="4068"/>
                  </a:lnTo>
                  <a:lnTo>
                    <a:pt x="41" y="4393"/>
                  </a:lnTo>
                  <a:lnTo>
                    <a:pt x="82" y="4759"/>
                  </a:lnTo>
                  <a:lnTo>
                    <a:pt x="204" y="5085"/>
                  </a:lnTo>
                  <a:lnTo>
                    <a:pt x="367" y="5370"/>
                  </a:lnTo>
                  <a:lnTo>
                    <a:pt x="529" y="5695"/>
                  </a:lnTo>
                  <a:lnTo>
                    <a:pt x="773" y="5939"/>
                  </a:lnTo>
                  <a:lnTo>
                    <a:pt x="1017" y="6224"/>
                  </a:lnTo>
                  <a:lnTo>
                    <a:pt x="1262" y="6427"/>
                  </a:lnTo>
                  <a:lnTo>
                    <a:pt x="1587" y="6671"/>
                  </a:lnTo>
                  <a:lnTo>
                    <a:pt x="1912" y="6875"/>
                  </a:lnTo>
                  <a:lnTo>
                    <a:pt x="2278" y="7037"/>
                  </a:lnTo>
                  <a:lnTo>
                    <a:pt x="2644" y="7159"/>
                  </a:lnTo>
                  <a:lnTo>
                    <a:pt x="3011" y="7281"/>
                  </a:lnTo>
                  <a:lnTo>
                    <a:pt x="3377" y="7363"/>
                  </a:lnTo>
                  <a:lnTo>
                    <a:pt x="4150" y="7485"/>
                  </a:lnTo>
                  <a:lnTo>
                    <a:pt x="4719" y="7525"/>
                  </a:lnTo>
                  <a:lnTo>
                    <a:pt x="4638" y="7892"/>
                  </a:lnTo>
                  <a:lnTo>
                    <a:pt x="4516" y="8258"/>
                  </a:lnTo>
                  <a:lnTo>
                    <a:pt x="4312" y="8624"/>
                  </a:lnTo>
                  <a:lnTo>
                    <a:pt x="3987" y="8949"/>
                  </a:lnTo>
                  <a:lnTo>
                    <a:pt x="3661" y="9234"/>
                  </a:lnTo>
                  <a:lnTo>
                    <a:pt x="3295" y="9478"/>
                  </a:lnTo>
                  <a:lnTo>
                    <a:pt x="3214" y="9519"/>
                  </a:lnTo>
                  <a:lnTo>
                    <a:pt x="3173" y="9600"/>
                  </a:lnTo>
                  <a:lnTo>
                    <a:pt x="3214" y="9681"/>
                  </a:lnTo>
                  <a:lnTo>
                    <a:pt x="3255" y="9763"/>
                  </a:lnTo>
                  <a:lnTo>
                    <a:pt x="3417" y="9885"/>
                  </a:lnTo>
                  <a:lnTo>
                    <a:pt x="3661" y="10007"/>
                  </a:lnTo>
                  <a:lnTo>
                    <a:pt x="4109" y="10088"/>
                  </a:lnTo>
                  <a:lnTo>
                    <a:pt x="4394" y="10129"/>
                  </a:lnTo>
                  <a:lnTo>
                    <a:pt x="4678" y="10129"/>
                  </a:lnTo>
                  <a:lnTo>
                    <a:pt x="4963" y="10088"/>
                  </a:lnTo>
                  <a:lnTo>
                    <a:pt x="5248" y="10047"/>
                  </a:lnTo>
                  <a:lnTo>
                    <a:pt x="5492" y="9925"/>
                  </a:lnTo>
                  <a:lnTo>
                    <a:pt x="5695" y="9803"/>
                  </a:lnTo>
                  <a:lnTo>
                    <a:pt x="5899" y="9681"/>
                  </a:lnTo>
                  <a:lnTo>
                    <a:pt x="6102" y="9519"/>
                  </a:lnTo>
                  <a:lnTo>
                    <a:pt x="6265" y="9315"/>
                  </a:lnTo>
                  <a:lnTo>
                    <a:pt x="6387" y="9112"/>
                  </a:lnTo>
                  <a:lnTo>
                    <a:pt x="6509" y="8908"/>
                  </a:lnTo>
                  <a:lnTo>
                    <a:pt x="6590" y="8664"/>
                  </a:lnTo>
                  <a:lnTo>
                    <a:pt x="6671" y="8380"/>
                  </a:lnTo>
                  <a:lnTo>
                    <a:pt x="6671" y="8095"/>
                  </a:lnTo>
                  <a:lnTo>
                    <a:pt x="6671" y="7810"/>
                  </a:lnTo>
                  <a:lnTo>
                    <a:pt x="6590" y="7566"/>
                  </a:lnTo>
                  <a:lnTo>
                    <a:pt x="7119" y="7485"/>
                  </a:lnTo>
                  <a:lnTo>
                    <a:pt x="7607" y="7403"/>
                  </a:lnTo>
                  <a:lnTo>
                    <a:pt x="8054" y="7322"/>
                  </a:lnTo>
                  <a:lnTo>
                    <a:pt x="8543" y="7159"/>
                  </a:lnTo>
                  <a:lnTo>
                    <a:pt x="8990" y="6997"/>
                  </a:lnTo>
                  <a:lnTo>
                    <a:pt x="9437" y="6753"/>
                  </a:lnTo>
                  <a:lnTo>
                    <a:pt x="9844" y="6509"/>
                  </a:lnTo>
                  <a:lnTo>
                    <a:pt x="10251" y="6224"/>
                  </a:lnTo>
                  <a:lnTo>
                    <a:pt x="10495" y="5939"/>
                  </a:lnTo>
                  <a:lnTo>
                    <a:pt x="10780" y="5654"/>
                  </a:lnTo>
                  <a:lnTo>
                    <a:pt x="10983" y="5329"/>
                  </a:lnTo>
                  <a:lnTo>
                    <a:pt x="11186" y="5004"/>
                  </a:lnTo>
                  <a:lnTo>
                    <a:pt x="11349" y="4637"/>
                  </a:lnTo>
                  <a:lnTo>
                    <a:pt x="11471" y="4312"/>
                  </a:lnTo>
                  <a:lnTo>
                    <a:pt x="11512" y="3905"/>
                  </a:lnTo>
                  <a:lnTo>
                    <a:pt x="11553" y="3539"/>
                  </a:lnTo>
                  <a:lnTo>
                    <a:pt x="11512" y="3132"/>
                  </a:lnTo>
                  <a:lnTo>
                    <a:pt x="11431" y="2726"/>
                  </a:lnTo>
                  <a:lnTo>
                    <a:pt x="11309" y="2360"/>
                  </a:lnTo>
                  <a:lnTo>
                    <a:pt x="11146" y="1993"/>
                  </a:lnTo>
                  <a:lnTo>
                    <a:pt x="10942" y="1668"/>
                  </a:lnTo>
                  <a:lnTo>
                    <a:pt x="10698" y="1383"/>
                  </a:lnTo>
                  <a:lnTo>
                    <a:pt x="10414" y="1099"/>
                  </a:lnTo>
                  <a:lnTo>
                    <a:pt x="10088" y="814"/>
                  </a:lnTo>
                  <a:lnTo>
                    <a:pt x="9763" y="610"/>
                  </a:lnTo>
                  <a:lnTo>
                    <a:pt x="9397" y="448"/>
                  </a:lnTo>
                  <a:lnTo>
                    <a:pt x="9031" y="285"/>
                  </a:lnTo>
                  <a:lnTo>
                    <a:pt x="8665" y="204"/>
                  </a:lnTo>
                  <a:lnTo>
                    <a:pt x="8298" y="122"/>
                  </a:lnTo>
                  <a:lnTo>
                    <a:pt x="7892" y="41"/>
                  </a:lnTo>
                  <a:lnTo>
                    <a:pt x="7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334"/>
            <p:cNvSpPr/>
            <p:nvPr/>
          </p:nvSpPr>
          <p:spPr>
            <a:xfrm flipH="1">
              <a:off x="580140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0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74" y="774"/>
                  </a:lnTo>
                  <a:lnTo>
                    <a:pt x="814" y="652"/>
                  </a:lnTo>
                  <a:lnTo>
                    <a:pt x="896" y="530"/>
                  </a:lnTo>
                  <a:lnTo>
                    <a:pt x="896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334"/>
            <p:cNvSpPr/>
            <p:nvPr/>
          </p:nvSpPr>
          <p:spPr>
            <a:xfrm flipH="1">
              <a:off x="579117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73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54" y="732"/>
                  </a:lnTo>
                  <a:lnTo>
                    <a:pt x="814" y="732"/>
                  </a:lnTo>
                  <a:lnTo>
                    <a:pt x="814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732" y="895"/>
                  </a:lnTo>
                  <a:lnTo>
                    <a:pt x="692" y="895"/>
                  </a:lnTo>
                  <a:lnTo>
                    <a:pt x="651" y="936"/>
                  </a:lnTo>
                  <a:lnTo>
                    <a:pt x="570" y="936"/>
                  </a:lnTo>
                  <a:lnTo>
                    <a:pt x="529" y="895"/>
                  </a:lnTo>
                  <a:lnTo>
                    <a:pt x="488" y="895"/>
                  </a:lnTo>
                  <a:lnTo>
                    <a:pt x="448" y="854"/>
                  </a:lnTo>
                  <a:lnTo>
                    <a:pt x="407" y="814"/>
                  </a:lnTo>
                  <a:lnTo>
                    <a:pt x="407" y="773"/>
                  </a:lnTo>
                  <a:lnTo>
                    <a:pt x="366" y="732"/>
                  </a:lnTo>
                  <a:lnTo>
                    <a:pt x="366" y="692"/>
                  </a:lnTo>
                  <a:lnTo>
                    <a:pt x="366" y="651"/>
                  </a:lnTo>
                  <a:lnTo>
                    <a:pt x="366" y="610"/>
                  </a:lnTo>
                  <a:lnTo>
                    <a:pt x="366" y="570"/>
                  </a:lnTo>
                  <a:lnTo>
                    <a:pt x="407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32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1" y="1017"/>
                  </a:lnTo>
                  <a:lnTo>
                    <a:pt x="20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732" y="1302"/>
                  </a:lnTo>
                  <a:lnTo>
                    <a:pt x="895" y="1220"/>
                  </a:lnTo>
                  <a:lnTo>
                    <a:pt x="1017" y="1098"/>
                  </a:lnTo>
                  <a:lnTo>
                    <a:pt x="1139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5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334"/>
            <p:cNvSpPr/>
            <p:nvPr/>
          </p:nvSpPr>
          <p:spPr>
            <a:xfrm flipH="1">
              <a:off x="569675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4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123" y="774"/>
                  </a:lnTo>
                  <a:lnTo>
                    <a:pt x="245" y="896"/>
                  </a:lnTo>
                  <a:lnTo>
                    <a:pt x="407" y="936"/>
                  </a:lnTo>
                  <a:lnTo>
                    <a:pt x="529" y="936"/>
                  </a:lnTo>
                  <a:lnTo>
                    <a:pt x="651" y="896"/>
                  </a:lnTo>
                  <a:lnTo>
                    <a:pt x="773" y="774"/>
                  </a:lnTo>
                  <a:lnTo>
                    <a:pt x="855" y="652"/>
                  </a:lnTo>
                  <a:lnTo>
                    <a:pt x="895" y="530"/>
                  </a:lnTo>
                  <a:lnTo>
                    <a:pt x="895" y="367"/>
                  </a:lnTo>
                  <a:lnTo>
                    <a:pt x="855" y="245"/>
                  </a:lnTo>
                  <a:lnTo>
                    <a:pt x="773" y="123"/>
                  </a:lnTo>
                  <a:lnTo>
                    <a:pt x="692" y="41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334"/>
            <p:cNvSpPr/>
            <p:nvPr/>
          </p:nvSpPr>
          <p:spPr>
            <a:xfrm flipH="1">
              <a:off x="5686527" y="1567909"/>
              <a:ext cx="76668" cy="81687"/>
            </a:xfrm>
            <a:custGeom>
              <a:rect b="b" l="l" r="r" t="t"/>
              <a:pathLst>
                <a:path extrusionOk="0" h="1302" w="1222">
                  <a:moveTo>
                    <a:pt x="774" y="366"/>
                  </a:moveTo>
                  <a:lnTo>
                    <a:pt x="774" y="407"/>
                  </a:lnTo>
                  <a:lnTo>
                    <a:pt x="814" y="407"/>
                  </a:lnTo>
                  <a:lnTo>
                    <a:pt x="855" y="448"/>
                  </a:lnTo>
                  <a:lnTo>
                    <a:pt x="855" y="488"/>
                  </a:lnTo>
                  <a:lnTo>
                    <a:pt x="855" y="529"/>
                  </a:lnTo>
                  <a:lnTo>
                    <a:pt x="855" y="570"/>
                  </a:lnTo>
                  <a:lnTo>
                    <a:pt x="855" y="651"/>
                  </a:lnTo>
                  <a:lnTo>
                    <a:pt x="855" y="732"/>
                  </a:lnTo>
                  <a:lnTo>
                    <a:pt x="814" y="773"/>
                  </a:lnTo>
                  <a:lnTo>
                    <a:pt x="774" y="814"/>
                  </a:lnTo>
                  <a:lnTo>
                    <a:pt x="814" y="814"/>
                  </a:lnTo>
                  <a:lnTo>
                    <a:pt x="733" y="854"/>
                  </a:lnTo>
                  <a:lnTo>
                    <a:pt x="733" y="895"/>
                  </a:lnTo>
                  <a:lnTo>
                    <a:pt x="692" y="895"/>
                  </a:lnTo>
                  <a:lnTo>
                    <a:pt x="652" y="936"/>
                  </a:lnTo>
                  <a:lnTo>
                    <a:pt x="570" y="936"/>
                  </a:lnTo>
                  <a:lnTo>
                    <a:pt x="530" y="895"/>
                  </a:lnTo>
                  <a:lnTo>
                    <a:pt x="489" y="895"/>
                  </a:lnTo>
                  <a:lnTo>
                    <a:pt x="489" y="854"/>
                  </a:lnTo>
                  <a:lnTo>
                    <a:pt x="448" y="854"/>
                  </a:lnTo>
                  <a:lnTo>
                    <a:pt x="408" y="814"/>
                  </a:lnTo>
                  <a:lnTo>
                    <a:pt x="408" y="773"/>
                  </a:lnTo>
                  <a:lnTo>
                    <a:pt x="367" y="732"/>
                  </a:lnTo>
                  <a:lnTo>
                    <a:pt x="367" y="692"/>
                  </a:lnTo>
                  <a:lnTo>
                    <a:pt x="367" y="651"/>
                  </a:lnTo>
                  <a:lnTo>
                    <a:pt x="367" y="610"/>
                  </a:lnTo>
                  <a:lnTo>
                    <a:pt x="367" y="570"/>
                  </a:lnTo>
                  <a:lnTo>
                    <a:pt x="408" y="529"/>
                  </a:lnTo>
                  <a:lnTo>
                    <a:pt x="408" y="488"/>
                  </a:lnTo>
                  <a:lnTo>
                    <a:pt x="448" y="448"/>
                  </a:lnTo>
                  <a:lnTo>
                    <a:pt x="489" y="448"/>
                  </a:lnTo>
                  <a:lnTo>
                    <a:pt x="489" y="407"/>
                  </a:lnTo>
                  <a:lnTo>
                    <a:pt x="530" y="407"/>
                  </a:lnTo>
                  <a:lnTo>
                    <a:pt x="570" y="366"/>
                  </a:lnTo>
                  <a:close/>
                  <a:moveTo>
                    <a:pt x="489" y="0"/>
                  </a:moveTo>
                  <a:lnTo>
                    <a:pt x="326" y="81"/>
                  </a:lnTo>
                  <a:lnTo>
                    <a:pt x="164" y="203"/>
                  </a:lnTo>
                  <a:lnTo>
                    <a:pt x="82" y="366"/>
                  </a:lnTo>
                  <a:lnTo>
                    <a:pt x="1" y="529"/>
                  </a:lnTo>
                  <a:lnTo>
                    <a:pt x="1" y="773"/>
                  </a:lnTo>
                  <a:lnTo>
                    <a:pt x="41" y="895"/>
                  </a:lnTo>
                  <a:lnTo>
                    <a:pt x="123" y="1017"/>
                  </a:lnTo>
                  <a:lnTo>
                    <a:pt x="204" y="1139"/>
                  </a:lnTo>
                  <a:lnTo>
                    <a:pt x="286" y="1220"/>
                  </a:lnTo>
                  <a:lnTo>
                    <a:pt x="408" y="1261"/>
                  </a:lnTo>
                  <a:lnTo>
                    <a:pt x="570" y="1302"/>
                  </a:lnTo>
                  <a:lnTo>
                    <a:pt x="733" y="1302"/>
                  </a:lnTo>
                  <a:lnTo>
                    <a:pt x="896" y="1220"/>
                  </a:lnTo>
                  <a:lnTo>
                    <a:pt x="1018" y="1098"/>
                  </a:lnTo>
                  <a:lnTo>
                    <a:pt x="1140" y="976"/>
                  </a:lnTo>
                  <a:lnTo>
                    <a:pt x="1221" y="814"/>
                  </a:lnTo>
                  <a:lnTo>
                    <a:pt x="1221" y="610"/>
                  </a:lnTo>
                  <a:lnTo>
                    <a:pt x="1221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6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334"/>
            <p:cNvSpPr/>
            <p:nvPr/>
          </p:nvSpPr>
          <p:spPr>
            <a:xfrm flipH="1">
              <a:off x="5592103" y="1578073"/>
              <a:ext cx="53705" cy="58787"/>
            </a:xfrm>
            <a:custGeom>
              <a:rect b="b" l="l" r="r" t="t"/>
              <a:pathLst>
                <a:path extrusionOk="0" h="937" w="856">
                  <a:moveTo>
                    <a:pt x="408" y="1"/>
                  </a:moveTo>
                  <a:lnTo>
                    <a:pt x="286" y="41"/>
                  </a:lnTo>
                  <a:lnTo>
                    <a:pt x="204" y="123"/>
                  </a:lnTo>
                  <a:lnTo>
                    <a:pt x="82" y="204"/>
                  </a:lnTo>
                  <a:lnTo>
                    <a:pt x="42" y="326"/>
                  </a:lnTo>
                  <a:lnTo>
                    <a:pt x="1" y="448"/>
                  </a:lnTo>
                  <a:lnTo>
                    <a:pt x="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33" y="774"/>
                  </a:lnTo>
                  <a:lnTo>
                    <a:pt x="814" y="652"/>
                  </a:lnTo>
                  <a:lnTo>
                    <a:pt x="855" y="530"/>
                  </a:lnTo>
                  <a:lnTo>
                    <a:pt x="855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334"/>
            <p:cNvSpPr/>
            <p:nvPr/>
          </p:nvSpPr>
          <p:spPr>
            <a:xfrm flipH="1">
              <a:off x="557936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32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14" y="732"/>
                  </a:lnTo>
                  <a:lnTo>
                    <a:pt x="773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692" y="895"/>
                  </a:lnTo>
                  <a:lnTo>
                    <a:pt x="651" y="895"/>
                  </a:lnTo>
                  <a:lnTo>
                    <a:pt x="651" y="936"/>
                  </a:lnTo>
                  <a:lnTo>
                    <a:pt x="529" y="936"/>
                  </a:lnTo>
                  <a:lnTo>
                    <a:pt x="488" y="895"/>
                  </a:lnTo>
                  <a:lnTo>
                    <a:pt x="448" y="895"/>
                  </a:lnTo>
                  <a:lnTo>
                    <a:pt x="448" y="854"/>
                  </a:lnTo>
                  <a:lnTo>
                    <a:pt x="407" y="854"/>
                  </a:lnTo>
                  <a:lnTo>
                    <a:pt x="407" y="814"/>
                  </a:lnTo>
                  <a:lnTo>
                    <a:pt x="366" y="773"/>
                  </a:lnTo>
                  <a:lnTo>
                    <a:pt x="366" y="732"/>
                  </a:lnTo>
                  <a:lnTo>
                    <a:pt x="326" y="692"/>
                  </a:lnTo>
                  <a:lnTo>
                    <a:pt x="326" y="651"/>
                  </a:lnTo>
                  <a:lnTo>
                    <a:pt x="326" y="610"/>
                  </a:lnTo>
                  <a:lnTo>
                    <a:pt x="366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28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2" y="1017"/>
                  </a:lnTo>
                  <a:lnTo>
                    <a:pt x="16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692" y="1302"/>
                  </a:lnTo>
                  <a:lnTo>
                    <a:pt x="854" y="1220"/>
                  </a:lnTo>
                  <a:lnTo>
                    <a:pt x="1017" y="1098"/>
                  </a:lnTo>
                  <a:lnTo>
                    <a:pt x="1098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39" y="285"/>
                  </a:lnTo>
                  <a:lnTo>
                    <a:pt x="1017" y="122"/>
                  </a:lnTo>
                  <a:lnTo>
                    <a:pt x="854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334"/>
            <p:cNvSpPr/>
            <p:nvPr/>
          </p:nvSpPr>
          <p:spPr>
            <a:xfrm flipH="1">
              <a:off x="5936671" y="1460687"/>
              <a:ext cx="91914" cy="140412"/>
            </a:xfrm>
            <a:custGeom>
              <a:rect b="b" l="l" r="r" t="t"/>
              <a:pathLst>
                <a:path extrusionOk="0" h="2238" w="1465">
                  <a:moveTo>
                    <a:pt x="1261" y="1"/>
                  </a:moveTo>
                  <a:lnTo>
                    <a:pt x="1180" y="41"/>
                  </a:lnTo>
                  <a:lnTo>
                    <a:pt x="936" y="204"/>
                  </a:lnTo>
                  <a:lnTo>
                    <a:pt x="692" y="407"/>
                  </a:lnTo>
                  <a:lnTo>
                    <a:pt x="489" y="652"/>
                  </a:lnTo>
                  <a:lnTo>
                    <a:pt x="326" y="896"/>
                  </a:lnTo>
                  <a:lnTo>
                    <a:pt x="204" y="1140"/>
                  </a:lnTo>
                  <a:lnTo>
                    <a:pt x="82" y="1465"/>
                  </a:lnTo>
                  <a:lnTo>
                    <a:pt x="41" y="1750"/>
                  </a:lnTo>
                  <a:lnTo>
                    <a:pt x="0" y="2035"/>
                  </a:lnTo>
                  <a:lnTo>
                    <a:pt x="41" y="2116"/>
                  </a:lnTo>
                  <a:lnTo>
                    <a:pt x="82" y="2197"/>
                  </a:lnTo>
                  <a:lnTo>
                    <a:pt x="123" y="2238"/>
                  </a:lnTo>
                  <a:lnTo>
                    <a:pt x="285" y="2238"/>
                  </a:lnTo>
                  <a:lnTo>
                    <a:pt x="326" y="2197"/>
                  </a:lnTo>
                  <a:lnTo>
                    <a:pt x="367" y="2116"/>
                  </a:lnTo>
                  <a:lnTo>
                    <a:pt x="367" y="2035"/>
                  </a:lnTo>
                  <a:lnTo>
                    <a:pt x="407" y="1790"/>
                  </a:lnTo>
                  <a:lnTo>
                    <a:pt x="448" y="1546"/>
                  </a:lnTo>
                  <a:lnTo>
                    <a:pt x="529" y="1302"/>
                  </a:lnTo>
                  <a:lnTo>
                    <a:pt x="651" y="1058"/>
                  </a:lnTo>
                  <a:lnTo>
                    <a:pt x="814" y="855"/>
                  </a:lnTo>
                  <a:lnTo>
                    <a:pt x="977" y="652"/>
                  </a:lnTo>
                  <a:lnTo>
                    <a:pt x="1180" y="489"/>
                  </a:lnTo>
                  <a:lnTo>
                    <a:pt x="1383" y="367"/>
                  </a:lnTo>
                  <a:lnTo>
                    <a:pt x="1424" y="326"/>
                  </a:lnTo>
                  <a:lnTo>
                    <a:pt x="1465" y="245"/>
                  </a:lnTo>
                  <a:lnTo>
                    <a:pt x="1465" y="163"/>
                  </a:lnTo>
                  <a:lnTo>
                    <a:pt x="1424" y="123"/>
                  </a:lnTo>
                  <a:lnTo>
                    <a:pt x="1383" y="82"/>
                  </a:lnTo>
                  <a:lnTo>
                    <a:pt x="1343" y="4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334"/>
            <p:cNvSpPr/>
            <p:nvPr/>
          </p:nvSpPr>
          <p:spPr>
            <a:xfrm flipH="1">
              <a:off x="5885601" y="1432642"/>
              <a:ext cx="23026" cy="28108"/>
            </a:xfrm>
            <a:custGeom>
              <a:rect b="b" l="l" r="r" t="t"/>
              <a:pathLst>
                <a:path extrusionOk="0" h="448" w="367">
                  <a:moveTo>
                    <a:pt x="204" y="0"/>
                  </a:moveTo>
                  <a:lnTo>
                    <a:pt x="122" y="41"/>
                  </a:lnTo>
                  <a:lnTo>
                    <a:pt x="41" y="82"/>
                  </a:lnTo>
                  <a:lnTo>
                    <a:pt x="41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41" y="366"/>
                  </a:lnTo>
                  <a:lnTo>
                    <a:pt x="122" y="407"/>
                  </a:lnTo>
                  <a:lnTo>
                    <a:pt x="204" y="448"/>
                  </a:lnTo>
                  <a:lnTo>
                    <a:pt x="244" y="407"/>
                  </a:lnTo>
                  <a:lnTo>
                    <a:pt x="326" y="366"/>
                  </a:lnTo>
                  <a:lnTo>
                    <a:pt x="366" y="326"/>
                  </a:lnTo>
                  <a:lnTo>
                    <a:pt x="366" y="244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82"/>
                  </a:lnTo>
                  <a:lnTo>
                    <a:pt x="244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822" name="Google Shape;10822;p3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41600" y="1473200"/>
            <a:ext cx="2197100" cy="2197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23" name="Google Shape;10823;p3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28276" y="-60353"/>
            <a:ext cx="813551" cy="8193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827" name="Shape 108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8" name="Google Shape;10828;p335"/>
          <p:cNvSpPr/>
          <p:nvPr/>
        </p:nvSpPr>
        <p:spPr>
          <a:xfrm>
            <a:off x="0" y="0"/>
            <a:ext cx="9144000" cy="1639491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blipFill rotWithShape="1">
            <a:blip r:embed="rId3">
              <a:alphaModFix/>
            </a:blip>
            <a:tile algn="tl" flip="none" tx="0" sx="100000" ty="0" sy="100000"/>
          </a:blipFill>
          <a:ln cap="rnd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10829" name="Google Shape;10829;p335"/>
          <p:cNvSpPr/>
          <p:nvPr/>
        </p:nvSpPr>
        <p:spPr>
          <a:xfrm>
            <a:off x="0" y="0"/>
            <a:ext cx="9144000" cy="5686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830" name="Google Shape;10830;p335"/>
          <p:cNvSpPr/>
          <p:nvPr/>
        </p:nvSpPr>
        <p:spPr>
          <a:xfrm flipH="1" rot="10800000">
            <a:off x="0" y="4030701"/>
            <a:ext cx="9144000" cy="1320075"/>
          </a:xfrm>
          <a:custGeom>
            <a:rect b="b" l="l" r="r" t="t"/>
            <a:pathLst>
              <a:path extrusionOk="0" h="1377" w="5760">
                <a:moveTo>
                  <a:pt x="5760" y="0"/>
                </a:moveTo>
                <a:lnTo>
                  <a:pt x="0" y="0"/>
                </a:lnTo>
                <a:lnTo>
                  <a:pt x="0" y="1189"/>
                </a:lnTo>
                <a:lnTo>
                  <a:pt x="943" y="1189"/>
                </a:lnTo>
                <a:lnTo>
                  <a:pt x="1123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33" y="1374"/>
                </a:lnTo>
                <a:lnTo>
                  <a:pt x="1139" y="1377"/>
                </a:lnTo>
                <a:lnTo>
                  <a:pt x="1144" y="1377"/>
                </a:lnTo>
                <a:lnTo>
                  <a:pt x="1150" y="1377"/>
                </a:lnTo>
                <a:lnTo>
                  <a:pt x="1155" y="1374"/>
                </a:lnTo>
                <a:lnTo>
                  <a:pt x="1161" y="1371"/>
                </a:lnTo>
                <a:lnTo>
                  <a:pt x="1165" y="1369"/>
                </a:lnTo>
                <a:lnTo>
                  <a:pt x="1345" y="1189"/>
                </a:lnTo>
                <a:lnTo>
                  <a:pt x="5760" y="1189"/>
                </a:lnTo>
                <a:lnTo>
                  <a:pt x="5760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</p:sp>
      <p:sp>
        <p:nvSpPr>
          <p:cNvPr id="10831" name="Google Shape;10831;p335"/>
          <p:cNvSpPr txBox="1"/>
          <p:nvPr>
            <p:ph type="title"/>
          </p:nvPr>
        </p:nvSpPr>
        <p:spPr>
          <a:xfrm>
            <a:off x="607500" y="4507972"/>
            <a:ext cx="7929000" cy="7278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2300"/>
              <a:buFont typeface="Century Gothic"/>
              <a:buNone/>
            </a:pPr>
            <a:r>
              <a:rPr lang="en">
                <a:latin typeface="Yusei Magic"/>
                <a:ea typeface="Yusei Magic"/>
                <a:cs typeface="Yusei Magic"/>
                <a:sym typeface="Yusei Magic"/>
              </a:rPr>
              <a:t>Effective Teaching and Positively Functioning Classrooms </a:t>
            </a:r>
            <a:endParaRPr>
              <a:latin typeface="Yusei Magic"/>
              <a:ea typeface="Yusei Magic"/>
              <a:cs typeface="Yusei Magic"/>
              <a:sym typeface="Yusei Magic"/>
            </a:endParaRPr>
          </a:p>
        </p:txBody>
      </p:sp>
      <p:grpSp>
        <p:nvGrpSpPr>
          <p:cNvPr id="10832" name="Google Shape;10832;p335"/>
          <p:cNvGrpSpPr/>
          <p:nvPr/>
        </p:nvGrpSpPr>
        <p:grpSpPr>
          <a:xfrm>
            <a:off x="194950" y="61400"/>
            <a:ext cx="8742591" cy="3871793"/>
            <a:chOff x="0" y="0"/>
            <a:chExt cx="10905065" cy="3966595"/>
          </a:xfrm>
        </p:grpSpPr>
        <p:sp>
          <p:nvSpPr>
            <p:cNvPr id="10833" name="Google Shape;10833;p335"/>
            <p:cNvSpPr/>
            <p:nvPr/>
          </p:nvSpPr>
          <p:spPr>
            <a:xfrm>
              <a:off x="0" y="0"/>
              <a:ext cx="8724052" cy="872651"/>
            </a:xfrm>
            <a:prstGeom prst="roundRect">
              <a:avLst>
                <a:gd fmla="val 10000" name="adj"/>
              </a:avLst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4" name="Google Shape;10834;p335"/>
            <p:cNvSpPr txBox="1"/>
            <p:nvPr/>
          </p:nvSpPr>
          <p:spPr>
            <a:xfrm>
              <a:off x="25567" y="25565"/>
              <a:ext cx="8131200" cy="821400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entury Gothic"/>
                <a:buNone/>
              </a:pPr>
              <a:r>
                <a:rPr b="1"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Clear and simple 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rules which are consistent.</a:t>
              </a:r>
              <a:endParaRPr sz="17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5" name="Google Shape;10835;p335"/>
            <p:cNvSpPr/>
            <p:nvPr/>
          </p:nvSpPr>
          <p:spPr>
            <a:xfrm>
              <a:off x="730639" y="1031314"/>
              <a:ext cx="8724052" cy="872651"/>
            </a:xfrm>
            <a:prstGeom prst="roundRect">
              <a:avLst>
                <a:gd fmla="val 10000" name="adj"/>
              </a:avLst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6" name="Google Shape;10836;p335"/>
            <p:cNvSpPr txBox="1"/>
            <p:nvPr/>
          </p:nvSpPr>
          <p:spPr>
            <a:xfrm>
              <a:off x="756200" y="1056865"/>
              <a:ext cx="8052900" cy="821400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entury Gothic"/>
                <a:buNone/>
              </a:pPr>
              <a:r>
                <a:rPr b="1" lang="en" sz="17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P</a:t>
              </a:r>
              <a:r>
                <a:rPr b="1"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redictability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 of events and activities (establish routines, cues and signals 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for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 transitions/changes).  </a:t>
              </a:r>
              <a:endParaRPr sz="17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7" name="Google Shape;10837;p335"/>
            <p:cNvSpPr/>
            <p:nvPr/>
          </p:nvSpPr>
          <p:spPr>
            <a:xfrm>
              <a:off x="1450373" y="2062629"/>
              <a:ext cx="8724052" cy="872651"/>
            </a:xfrm>
            <a:prstGeom prst="roundRect">
              <a:avLst>
                <a:gd fmla="val 10000" name="adj"/>
              </a:avLst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8" name="Google Shape;10838;p335"/>
            <p:cNvSpPr txBox="1"/>
            <p:nvPr/>
          </p:nvSpPr>
          <p:spPr>
            <a:xfrm>
              <a:off x="1475933" y="2088199"/>
              <a:ext cx="8571000" cy="821400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entury Gothic"/>
                <a:buNone/>
              </a:pPr>
              <a:r>
                <a:rPr b="1"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Frequent use of praise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, both verbal and non-verbal.</a:t>
              </a:r>
              <a:endParaRPr sz="17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39" name="Google Shape;10839;p335"/>
            <p:cNvSpPr/>
            <p:nvPr/>
          </p:nvSpPr>
          <p:spPr>
            <a:xfrm>
              <a:off x="2181013" y="3093944"/>
              <a:ext cx="8724052" cy="872651"/>
            </a:xfrm>
            <a:prstGeom prst="roundRect">
              <a:avLst>
                <a:gd fmla="val 10000" name="adj"/>
              </a:avLst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0" name="Google Shape;10840;p335"/>
            <p:cNvSpPr txBox="1"/>
            <p:nvPr/>
          </p:nvSpPr>
          <p:spPr>
            <a:xfrm>
              <a:off x="2206566" y="3119499"/>
              <a:ext cx="8571000" cy="821400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45725" lIns="45725" spcFirstLastPara="1" rIns="45725" wrap="square" tIns="45725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1200"/>
                <a:buFont typeface="Century Gothic"/>
                <a:buNone/>
              </a:pPr>
              <a:r>
                <a:rPr b="1"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Sequencing activities </a:t>
              </a:r>
              <a:r>
                <a:rPr lang="en" sz="18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(chunking, interspersed long/short tasks enhances engagement &amp; reduces anxiety.</a:t>
              </a:r>
              <a:r>
                <a:rPr lang="en" sz="17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 </a:t>
              </a:r>
              <a:endParaRPr sz="16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1" name="Google Shape;10841;p335"/>
            <p:cNvSpPr/>
            <p:nvPr/>
          </p:nvSpPr>
          <p:spPr>
            <a:xfrm>
              <a:off x="8156829" y="668371"/>
              <a:ext cx="567223" cy="567223"/>
            </a:xfrm>
            <a:prstGeom prst="downArrow">
              <a:avLst>
                <a:gd fmla="val 55000" name="adj1"/>
                <a:gd fmla="val 45000" name="adj2"/>
              </a:avLst>
            </a:prstGeom>
            <a:solidFill>
              <a:srgbClr val="EAECFA"/>
            </a:solidFill>
            <a:ln cap="rnd" cmpd="sng" w="9525">
              <a:solidFill>
                <a:srgbClr val="DEEDCC">
                  <a:alpha val="89803"/>
                </a:srgbClr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2" name="Google Shape;10842;p335"/>
            <p:cNvSpPr txBox="1"/>
            <p:nvPr/>
          </p:nvSpPr>
          <p:spPr>
            <a:xfrm>
              <a:off x="8284454" y="668371"/>
              <a:ext cx="311973" cy="426835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23825" lIns="23825" spcFirstLastPara="1" rIns="23825" wrap="square" tIns="238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00"/>
                <a:buFont typeface="Century Gothic"/>
                <a:buNone/>
              </a:pPr>
              <a:r>
                <a:t/>
              </a:r>
              <a:endParaRPr sz="19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3" name="Google Shape;10843;p335"/>
            <p:cNvSpPr/>
            <p:nvPr/>
          </p:nvSpPr>
          <p:spPr>
            <a:xfrm>
              <a:off x="8887468" y="1699686"/>
              <a:ext cx="567223" cy="567223"/>
            </a:xfrm>
            <a:prstGeom prst="downArrow">
              <a:avLst>
                <a:gd fmla="val 55000" name="adj1"/>
                <a:gd fmla="val 45000" name="adj2"/>
              </a:avLst>
            </a:prstGeom>
            <a:solidFill>
              <a:srgbClr val="EAECFA"/>
            </a:solidFill>
            <a:ln cap="rnd" cmpd="sng" w="9525">
              <a:solidFill>
                <a:srgbClr val="DEEDCC">
                  <a:alpha val="89803"/>
                </a:srgbClr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4" name="Google Shape;10844;p335"/>
            <p:cNvSpPr txBox="1"/>
            <p:nvPr/>
          </p:nvSpPr>
          <p:spPr>
            <a:xfrm>
              <a:off x="9015093" y="1699686"/>
              <a:ext cx="311973" cy="426835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23825" lIns="23825" spcFirstLastPara="1" rIns="23825" wrap="square" tIns="238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00"/>
                <a:buFont typeface="Century Gothic"/>
                <a:buNone/>
              </a:pPr>
              <a:r>
                <a:t/>
              </a:r>
              <a:endParaRPr sz="19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5" name="Google Shape;10845;p335"/>
            <p:cNvSpPr/>
            <p:nvPr/>
          </p:nvSpPr>
          <p:spPr>
            <a:xfrm>
              <a:off x="9607203" y="2731001"/>
              <a:ext cx="567223" cy="567223"/>
            </a:xfrm>
            <a:prstGeom prst="downArrow">
              <a:avLst>
                <a:gd fmla="val 55000" name="adj1"/>
                <a:gd fmla="val 45000" name="adj2"/>
              </a:avLst>
            </a:prstGeom>
            <a:solidFill>
              <a:srgbClr val="EAECFA"/>
            </a:solidFill>
            <a:ln cap="rnd" cmpd="sng" w="9525">
              <a:solidFill>
                <a:srgbClr val="DEEDCC">
                  <a:alpha val="89803"/>
                </a:srgbClr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46" name="Google Shape;10846;p335"/>
            <p:cNvSpPr txBox="1"/>
            <p:nvPr/>
          </p:nvSpPr>
          <p:spPr>
            <a:xfrm>
              <a:off x="9734828" y="2731001"/>
              <a:ext cx="311973" cy="426835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23825" lIns="23825" spcFirstLastPara="1" rIns="23825" wrap="square" tIns="23825">
              <a:noAutofit/>
            </a:bodyPr>
            <a:lstStyle/>
            <a:p>
              <a:pPr indent="0" lvl="0" marL="0" marR="0" rtl="0" algn="ctr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900"/>
                <a:buFont typeface="Century Gothic"/>
                <a:buNone/>
              </a:pPr>
              <a:r>
                <a:t/>
              </a:r>
              <a:endParaRPr sz="19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</p:grpSp>
      <p:pic>
        <p:nvPicPr>
          <p:cNvPr id="10847" name="Google Shape;10847;p33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51" name="Shape 10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2" name="Google Shape;10852;p336"/>
          <p:cNvSpPr txBox="1"/>
          <p:nvPr>
            <p:ph idx="2" type="body"/>
          </p:nvPr>
        </p:nvSpPr>
        <p:spPr>
          <a:xfrm>
            <a:off x="528750" y="252350"/>
            <a:ext cx="2970300" cy="1560300"/>
          </a:xfrm>
          <a:prstGeom prst="rect">
            <a:avLst/>
          </a:prstGeom>
          <a:solidFill>
            <a:schemeClr val="dk2"/>
          </a:solidFill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SzPts val="3600"/>
              <a:buNone/>
            </a:pPr>
            <a:r>
              <a:rPr lang="en" sz="3600">
                <a:latin typeface="Yusei Magic"/>
                <a:ea typeface="Yusei Magic"/>
                <a:cs typeface="Yusei Magic"/>
                <a:sym typeface="Yusei Magic"/>
              </a:rPr>
              <a:t>When kids are calm </a:t>
            </a:r>
            <a:r>
              <a:rPr lang="en" sz="3600">
                <a:latin typeface="Yusei Magic"/>
                <a:ea typeface="Yusei Magic"/>
                <a:cs typeface="Yusei Magic"/>
                <a:sym typeface="Yusei Magic"/>
              </a:rPr>
              <a:t>...</a:t>
            </a:r>
            <a:endParaRPr>
              <a:latin typeface="Yusei Magic"/>
              <a:ea typeface="Yusei Magic"/>
              <a:cs typeface="Yusei Magic"/>
              <a:sym typeface="Yusei Magic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>
              <a:latin typeface="Yusei Magic"/>
              <a:ea typeface="Yusei Magic"/>
              <a:cs typeface="Yusei Magic"/>
              <a:sym typeface="Yusei Magic"/>
            </a:endParaRPr>
          </a:p>
        </p:txBody>
      </p:sp>
      <p:pic>
        <p:nvPicPr>
          <p:cNvPr id="10853" name="Google Shape;10853;p3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54" name="Google Shape;10854;p336"/>
          <p:cNvPicPr preferRelativeResize="0"/>
          <p:nvPr/>
        </p:nvPicPr>
        <p:blipFill rotWithShape="1">
          <a:blip r:embed="rId4">
            <a:alphaModFix/>
          </a:blip>
          <a:srcRect b="24046" l="6063" r="5166" t="0"/>
          <a:stretch/>
        </p:blipFill>
        <p:spPr>
          <a:xfrm>
            <a:off x="6457500" y="43038"/>
            <a:ext cx="1872950" cy="8963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855" name="Google Shape;10855;p336"/>
          <p:cNvGrpSpPr/>
          <p:nvPr/>
        </p:nvGrpSpPr>
        <p:grpSpPr>
          <a:xfrm>
            <a:off x="3331300" y="1229114"/>
            <a:ext cx="4689475" cy="3497174"/>
            <a:chOff x="0" y="376031"/>
            <a:chExt cx="6252633" cy="4662899"/>
          </a:xfrm>
        </p:grpSpPr>
        <p:sp>
          <p:nvSpPr>
            <p:cNvPr id="10856" name="Google Shape;10856;p336"/>
            <p:cNvSpPr/>
            <p:nvPr/>
          </p:nvSpPr>
          <p:spPr>
            <a:xfrm>
              <a:off x="0" y="376031"/>
              <a:ext cx="6252633" cy="1439099"/>
            </a:xfrm>
            <a:prstGeom prst="roundRect">
              <a:avLst>
                <a:gd fmla="val 16667" name="adj"/>
              </a:avLst>
            </a:prstGeom>
            <a:solidFill>
              <a:srgbClr val="EAECFA"/>
            </a:solidFill>
            <a:ln cap="rnd" cmpd="sng" w="158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57" name="Google Shape;10857;p336"/>
            <p:cNvSpPr txBox="1"/>
            <p:nvPr/>
          </p:nvSpPr>
          <p:spPr>
            <a:xfrm>
              <a:off x="70251" y="446282"/>
              <a:ext cx="6112131" cy="1298597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171450" lIns="171450" spcFirstLastPara="1" rIns="171450" wrap="square" tIns="17145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500"/>
                <a:buFont typeface="Century Gothic"/>
                <a:buNone/>
              </a:pPr>
              <a:r>
                <a:rPr lang="en" sz="45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Be empathetic</a:t>
              </a:r>
              <a:endParaRPr sz="11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58" name="Google Shape;10858;p336"/>
            <p:cNvSpPr/>
            <p:nvPr/>
          </p:nvSpPr>
          <p:spPr>
            <a:xfrm>
              <a:off x="0" y="1987931"/>
              <a:ext cx="6252633" cy="1439099"/>
            </a:xfrm>
            <a:prstGeom prst="roundRect">
              <a:avLst>
                <a:gd fmla="val 16667" name="adj"/>
              </a:avLst>
            </a:prstGeom>
            <a:solidFill>
              <a:srgbClr val="EAECFA"/>
            </a:solidFill>
            <a:ln cap="rnd" cmpd="sng" w="158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59" name="Google Shape;10859;p336"/>
            <p:cNvSpPr txBox="1"/>
            <p:nvPr/>
          </p:nvSpPr>
          <p:spPr>
            <a:xfrm>
              <a:off x="70251" y="2058182"/>
              <a:ext cx="6112131" cy="1298597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171450" lIns="171450" spcFirstLastPara="1" rIns="171450" wrap="square" tIns="17145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500"/>
                <a:buFont typeface="Century Gothic"/>
                <a:buNone/>
              </a:pPr>
              <a:r>
                <a:rPr lang="en" sz="45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Give choices</a:t>
              </a:r>
              <a:endParaRPr sz="11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60" name="Google Shape;10860;p336"/>
            <p:cNvSpPr/>
            <p:nvPr/>
          </p:nvSpPr>
          <p:spPr>
            <a:xfrm>
              <a:off x="0" y="3599831"/>
              <a:ext cx="6252633" cy="1439099"/>
            </a:xfrm>
            <a:prstGeom prst="roundRect">
              <a:avLst>
                <a:gd fmla="val 16667" name="adj"/>
              </a:avLst>
            </a:prstGeom>
            <a:solidFill>
              <a:srgbClr val="EAECFA"/>
            </a:solidFill>
            <a:ln cap="rnd" cmpd="sng" w="15875">
              <a:solidFill>
                <a:schemeClr val="l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68575" lIns="68575" spcFirstLastPara="1" rIns="68575" wrap="square" tIns="68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  <p:sp>
          <p:nvSpPr>
            <p:cNvPr id="10861" name="Google Shape;10861;p336"/>
            <p:cNvSpPr txBox="1"/>
            <p:nvPr/>
          </p:nvSpPr>
          <p:spPr>
            <a:xfrm>
              <a:off x="70251" y="3670082"/>
              <a:ext cx="6112131" cy="1298597"/>
            </a:xfrm>
            <a:prstGeom prst="rect">
              <a:avLst/>
            </a:prstGeom>
            <a:solidFill>
              <a:srgbClr val="EAECFA"/>
            </a:solidFill>
            <a:ln>
              <a:noFill/>
            </a:ln>
          </p:spPr>
          <p:txBody>
            <a:bodyPr anchorCtr="0" anchor="ctr" bIns="171450" lIns="171450" spcFirstLastPara="1" rIns="171450" wrap="square" tIns="171450">
              <a:noAutofit/>
            </a:bodyPr>
            <a:lstStyle/>
            <a:p>
              <a:pPr indent="0" lvl="0" marL="0" marR="0" rtl="0" algn="l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lt1"/>
                </a:buClr>
                <a:buSzPts val="4500"/>
                <a:buFont typeface="Century Gothic"/>
                <a:buNone/>
              </a:pPr>
              <a:r>
                <a:rPr lang="en" sz="4500">
                  <a:solidFill>
                    <a:schemeClr val="dk1"/>
                  </a:solidFill>
                  <a:latin typeface="Yusei Magic"/>
                  <a:ea typeface="Yusei Magic"/>
                  <a:cs typeface="Yusei Magic"/>
                  <a:sym typeface="Yusei Magic"/>
                </a:rPr>
                <a:t>Build resilience</a:t>
              </a:r>
              <a:endParaRPr sz="11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endParaRPr>
            </a:p>
          </p:txBody>
        </p:sp>
      </p:grpSp>
      <p:sp>
        <p:nvSpPr>
          <p:cNvPr id="10862" name="Google Shape;10862;p336"/>
          <p:cNvSpPr/>
          <p:nvPr/>
        </p:nvSpPr>
        <p:spPr>
          <a:xfrm flipH="1" rot="10800000">
            <a:off x="1195800" y="1462475"/>
            <a:ext cx="1636200" cy="1065900"/>
          </a:xfrm>
          <a:prstGeom prst="bentArrow">
            <a:avLst>
              <a:gd fmla="val 25000" name="adj1"/>
              <a:gd fmla="val 25000" name="adj2"/>
              <a:gd fmla="val 25000" name="adj3"/>
              <a:gd fmla="val 43750" name="adj4"/>
            </a:avLst>
          </a:prstGeom>
          <a:solidFill>
            <a:srgbClr val="DEEDCC">
              <a:alpha val="89800"/>
            </a:srgbClr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3" name="Google Shape;10863;p336"/>
          <p:cNvSpPr/>
          <p:nvPr/>
        </p:nvSpPr>
        <p:spPr>
          <a:xfrm flipH="1" rot="10800000">
            <a:off x="1298625" y="2444763"/>
            <a:ext cx="1636200" cy="1065900"/>
          </a:xfrm>
          <a:prstGeom prst="bentArrow">
            <a:avLst>
              <a:gd fmla="val 25000" name="adj1"/>
              <a:gd fmla="val 25000" name="adj2"/>
              <a:gd fmla="val 25000" name="adj3"/>
              <a:gd fmla="val 43750" name="adj4"/>
            </a:avLst>
          </a:prstGeom>
          <a:solidFill>
            <a:srgbClr val="DEEDCC">
              <a:alpha val="89800"/>
            </a:srgbClr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64" name="Google Shape;10864;p336"/>
          <p:cNvSpPr/>
          <p:nvPr/>
        </p:nvSpPr>
        <p:spPr>
          <a:xfrm flipH="1" rot="10800000">
            <a:off x="1438625" y="3510675"/>
            <a:ext cx="1636200" cy="1065900"/>
          </a:xfrm>
          <a:prstGeom prst="bentArrow">
            <a:avLst>
              <a:gd fmla="val 25000" name="adj1"/>
              <a:gd fmla="val 25000" name="adj2"/>
              <a:gd fmla="val 25000" name="adj3"/>
              <a:gd fmla="val 43750" name="adj4"/>
            </a:avLst>
          </a:prstGeom>
          <a:solidFill>
            <a:srgbClr val="DEEDCC">
              <a:alpha val="89800"/>
            </a:srgbClr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2"/>
        </a:solidFill>
      </p:bgPr>
    </p:bg>
    <p:spTree>
      <p:nvGrpSpPr>
        <p:cNvPr id="10869" name="Shape 10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70" name="Google Shape;10870;p3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60350"/>
            <a:ext cx="9144002" cy="1727075"/>
          </a:xfrm>
          <a:prstGeom prst="rect">
            <a:avLst/>
          </a:prstGeom>
          <a:noFill/>
          <a:ln>
            <a:noFill/>
          </a:ln>
        </p:spPr>
      </p:pic>
      <p:sp>
        <p:nvSpPr>
          <p:cNvPr id="10871" name="Google Shape;10871;p337"/>
          <p:cNvSpPr txBox="1"/>
          <p:nvPr>
            <p:ph idx="1" type="body"/>
          </p:nvPr>
        </p:nvSpPr>
        <p:spPr>
          <a:xfrm>
            <a:off x="35175" y="1715475"/>
            <a:ext cx="4772700" cy="33501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 fontScale="62500" lnSpcReduction="20000"/>
          </a:bodyPr>
          <a:lstStyle/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b="1" lang="en" sz="2800"/>
              <a:t>Listening </a:t>
            </a:r>
            <a:r>
              <a:rPr lang="en" sz="2800"/>
              <a:t>to someone rather than trying to talk to them</a:t>
            </a:r>
            <a:endParaRPr sz="2800"/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00"/>
          </a:p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b="1" lang="en" sz="2800"/>
              <a:t>Asking someone </a:t>
            </a:r>
            <a:r>
              <a:rPr lang="en" sz="2800"/>
              <a:t>how they are feeling if you think there is something wrong</a:t>
            </a:r>
            <a:endParaRPr sz="2800"/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00"/>
          </a:p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b="1" lang="en" sz="2800"/>
              <a:t>Learning about people </a:t>
            </a:r>
            <a:r>
              <a:rPr lang="en" sz="2800"/>
              <a:t>from different backgrounds and cultures</a:t>
            </a:r>
            <a:endParaRPr sz="2800"/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00"/>
          </a:p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b="1" lang="en" sz="2800"/>
              <a:t>Showing concern </a:t>
            </a:r>
            <a:r>
              <a:rPr lang="en" sz="2800"/>
              <a:t>and </a:t>
            </a:r>
            <a:r>
              <a:rPr b="1" lang="en" sz="2800"/>
              <a:t>care </a:t>
            </a:r>
            <a:r>
              <a:rPr lang="en" sz="2800"/>
              <a:t>for others</a:t>
            </a:r>
            <a:endParaRPr sz="2800"/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00"/>
          </a:p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b="1" lang="en" sz="2800"/>
              <a:t>Paying attention </a:t>
            </a:r>
            <a:r>
              <a:rPr lang="en" sz="2800"/>
              <a:t>to the needs of others</a:t>
            </a:r>
            <a:endParaRPr sz="2800"/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00"/>
          </a:p>
          <a:p>
            <a:pPr indent="-339725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ct val="100000"/>
              <a:buChar char="●"/>
            </a:pPr>
            <a:r>
              <a:rPr lang="en" sz="2800"/>
              <a:t>Getting to know someone better </a:t>
            </a:r>
            <a:r>
              <a:rPr b="1" lang="en" sz="2800"/>
              <a:t>instead of judging them</a:t>
            </a:r>
            <a:endParaRPr b="1" sz="2800"/>
          </a:p>
        </p:txBody>
      </p:sp>
      <p:sp>
        <p:nvSpPr>
          <p:cNvPr id="10872" name="Google Shape;10872;p337"/>
          <p:cNvSpPr/>
          <p:nvPr/>
        </p:nvSpPr>
        <p:spPr>
          <a:xfrm>
            <a:off x="4856925" y="-60350"/>
            <a:ext cx="4284900" cy="5203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873" name="Google Shape;10873;p337"/>
          <p:cNvSpPr txBox="1"/>
          <p:nvPr>
            <p:ph type="title"/>
          </p:nvPr>
        </p:nvSpPr>
        <p:spPr>
          <a:xfrm>
            <a:off x="0" y="174388"/>
            <a:ext cx="4687500" cy="1257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2300"/>
              <a:buFont typeface="Century Gothic"/>
              <a:buNone/>
            </a:pPr>
            <a:r>
              <a:rPr lang="en" sz="4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Practice empathy by….</a:t>
            </a:r>
            <a:endParaRPr sz="4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</p:txBody>
      </p:sp>
      <p:sp>
        <p:nvSpPr>
          <p:cNvPr id="10874" name="Google Shape;10874;p337"/>
          <p:cNvSpPr/>
          <p:nvPr/>
        </p:nvSpPr>
        <p:spPr>
          <a:xfrm>
            <a:off x="4044425" y="1197400"/>
            <a:ext cx="234900" cy="159300"/>
          </a:xfrm>
          <a:prstGeom prst="rect">
            <a:avLst/>
          </a:prstGeom>
          <a:solidFill>
            <a:srgbClr val="EAECFA"/>
          </a:solidFill>
          <a:ln cap="flat" cmpd="sng" w="9525">
            <a:solidFill>
              <a:srgbClr val="EAECFA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875" name="Google Shape;10875;p337"/>
          <p:cNvPicPr preferRelativeResize="0"/>
          <p:nvPr/>
        </p:nvPicPr>
        <p:blipFill rotWithShape="1">
          <a:blip r:embed="rId4">
            <a:alphaModFix/>
          </a:blip>
          <a:srcRect b="6513" l="5776" r="5767" t="6522"/>
          <a:stretch/>
        </p:blipFill>
        <p:spPr>
          <a:xfrm>
            <a:off x="4926325" y="855875"/>
            <a:ext cx="4159374" cy="40893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76" name="Google Shape;10876;p337"/>
          <p:cNvPicPr preferRelativeResize="0"/>
          <p:nvPr/>
        </p:nvPicPr>
        <p:blipFill rotWithShape="1">
          <a:blip r:embed="rId5">
            <a:alphaModFix/>
          </a:blip>
          <a:srcRect b="24046" l="6063" r="5166" t="0"/>
          <a:stretch/>
        </p:blipFill>
        <p:spPr>
          <a:xfrm>
            <a:off x="6457500" y="-82812"/>
            <a:ext cx="1872950" cy="8963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77" name="Google Shape;10877;p33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30450" y="-4140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81" name="Shape 10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2" name="Google Shape;10882;p338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3" name="Google Shape;10883;p338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84" name="Google Shape;10884;p338"/>
          <p:cNvSpPr txBox="1"/>
          <p:nvPr>
            <p:ph type="title"/>
          </p:nvPr>
        </p:nvSpPr>
        <p:spPr>
          <a:xfrm>
            <a:off x="3092775" y="114250"/>
            <a:ext cx="54765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Signs of Depression</a:t>
            </a:r>
            <a:endParaRPr sz="2600"/>
          </a:p>
        </p:txBody>
      </p:sp>
      <p:sp>
        <p:nvSpPr>
          <p:cNvPr id="10885" name="Google Shape;10885;p338"/>
          <p:cNvSpPr txBox="1"/>
          <p:nvPr>
            <p:ph idx="1" type="body"/>
          </p:nvPr>
        </p:nvSpPr>
        <p:spPr>
          <a:xfrm>
            <a:off x="3092775" y="863550"/>
            <a:ext cx="5905200" cy="397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Trouble concentrating 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Feelings of worthlessness, helplessness, and hopelessness.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Sleep issues (i.e., Insomnia or sleeping too much)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Fail to turn in work, lower grades, little effort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Crankiness, irritability., restlessness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Loss of interest in things (i.e., including sex)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Withdraw from friends or activities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Missed school days, constantly late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Overeating or appetite loss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Aches, pains, headaches, digestive problems 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Persistent sad, anxious, or "empty" feelings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lang="en" sz="2000">
                <a:solidFill>
                  <a:schemeClr val="dk1"/>
                </a:solidFill>
              </a:rPr>
              <a:t>Suicidal thoughts or suicide attempt</a:t>
            </a:r>
            <a:endParaRPr sz="2000">
              <a:solidFill>
                <a:schemeClr val="dk1"/>
              </a:solidFill>
            </a:endParaRPr>
          </a:p>
        </p:txBody>
      </p:sp>
      <p:pic>
        <p:nvPicPr>
          <p:cNvPr id="10886" name="Google Shape;10886;p3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87" name="Google Shape;10887;p3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06925" y="2810350"/>
            <a:ext cx="2342224" cy="1871949"/>
          </a:xfrm>
          <a:prstGeom prst="rect">
            <a:avLst/>
          </a:prstGeom>
          <a:noFill/>
          <a:ln>
            <a:noFill/>
          </a:ln>
        </p:spPr>
      </p:pic>
      <p:sp>
        <p:nvSpPr>
          <p:cNvPr id="10888" name="Google Shape;10888;p338"/>
          <p:cNvSpPr/>
          <p:nvPr/>
        </p:nvSpPr>
        <p:spPr>
          <a:xfrm>
            <a:off x="147275" y="587625"/>
            <a:ext cx="2342100" cy="2022300"/>
          </a:xfrm>
          <a:prstGeom prst="flowChartAlternateProcess">
            <a:avLst/>
          </a:prstGeom>
          <a:solidFill>
            <a:schemeClr val="lt2"/>
          </a:solidFill>
          <a:ln cap="flat" cmpd="sng" w="2857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10889" name="Google Shape;10889;p338"/>
          <p:cNvSpPr txBox="1"/>
          <p:nvPr>
            <p:ph idx="4294967295" type="body"/>
          </p:nvPr>
        </p:nvSpPr>
        <p:spPr>
          <a:xfrm>
            <a:off x="66700" y="538575"/>
            <a:ext cx="2342100" cy="202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rgbClr val="202124"/>
                </a:solidFill>
              </a:rPr>
              <a:t>The most common symptom of depression is </a:t>
            </a:r>
            <a:r>
              <a:rPr b="1" lang="en" sz="1800">
                <a:solidFill>
                  <a:srgbClr val="202124"/>
                </a:solidFill>
              </a:rPr>
              <a:t>a feeling of sadness or emptiness that lasts for more than two weeks</a:t>
            </a:r>
            <a:endParaRPr sz="1800"/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893" name="Shape 10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894" name="Google Shape;10894;p3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" y="2230"/>
            <a:ext cx="9143997" cy="5139045"/>
          </a:xfrm>
          <a:prstGeom prst="rect">
            <a:avLst/>
          </a:prstGeom>
          <a:noFill/>
          <a:ln>
            <a:noFill/>
          </a:ln>
        </p:spPr>
      </p:pic>
      <p:sp>
        <p:nvSpPr>
          <p:cNvPr id="10895" name="Google Shape;10895;p339"/>
          <p:cNvSpPr txBox="1"/>
          <p:nvPr>
            <p:ph idx="12" type="sldNum"/>
          </p:nvPr>
        </p:nvSpPr>
        <p:spPr>
          <a:xfrm>
            <a:off x="8008748" y="4436916"/>
            <a:ext cx="796500" cy="367800"/>
          </a:xfrm>
          <a:prstGeom prst="rect">
            <a:avLst/>
          </a:prstGeom>
        </p:spPr>
        <p:txBody>
          <a:bodyPr anchorCtr="0" anchor="b" bIns="8100" lIns="68575" spcFirstLastPara="1" rIns="68575" wrap="square" tIns="3427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0896" name="Google Shape;10896;p339"/>
          <p:cNvSpPr/>
          <p:nvPr/>
        </p:nvSpPr>
        <p:spPr>
          <a:xfrm>
            <a:off x="297575" y="235500"/>
            <a:ext cx="3234900" cy="1638300"/>
          </a:xfrm>
          <a:prstGeom prst="wedgeRoundRectCallout">
            <a:avLst>
              <a:gd fmla="val -20833" name="adj1"/>
              <a:gd fmla="val 62500" name="adj2"/>
              <a:gd fmla="val 0" name="adj3"/>
            </a:avLst>
          </a:prstGeom>
          <a:solidFill>
            <a:srgbClr val="EAECFA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897" name="Google Shape;10897;p339"/>
          <p:cNvSpPr txBox="1"/>
          <p:nvPr/>
        </p:nvSpPr>
        <p:spPr>
          <a:xfrm>
            <a:off x="582575" y="346650"/>
            <a:ext cx="2664900" cy="1416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600">
                <a:solidFill>
                  <a:srgbClr val="444444"/>
                </a:solidFill>
                <a:latin typeface="Verdana"/>
                <a:ea typeface="Verdana"/>
                <a:cs typeface="Verdana"/>
                <a:sym typeface="Verdana"/>
              </a:rPr>
              <a:t>Depression can possibly lead to </a:t>
            </a:r>
            <a:r>
              <a:rPr lang="en" sz="1600">
                <a:solidFill>
                  <a:srgbClr val="187AAB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suicide</a:t>
            </a:r>
            <a:r>
              <a:rPr lang="en" sz="1600">
                <a:solidFill>
                  <a:srgbClr val="444444"/>
                </a:solidFill>
                <a:latin typeface="Verdana"/>
                <a:ea typeface="Verdana"/>
                <a:cs typeface="Verdana"/>
                <a:sym typeface="Verdana"/>
              </a:rPr>
              <a:t>, as it does for about 1 of every 10 people with depression</a:t>
            </a:r>
            <a:endParaRPr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10898" name="Google Shape;10898;p33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2225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99" name="Google Shape;10899;p339"/>
          <p:cNvPicPr preferRelativeResize="0"/>
          <p:nvPr/>
        </p:nvPicPr>
        <p:blipFill rotWithShape="1">
          <a:blip r:embed="rId6">
            <a:alphaModFix/>
          </a:blip>
          <a:srcRect b="11150" l="1760" r="2573" t="0"/>
          <a:stretch/>
        </p:blipFill>
        <p:spPr>
          <a:xfrm>
            <a:off x="5158425" y="1359575"/>
            <a:ext cx="3985576" cy="378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00" name="Google Shape;10900;p33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-35930" y="3883945"/>
            <a:ext cx="1277900" cy="1277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04" name="Shape 10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5" name="Google Shape;10905;p340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6" name="Google Shape;10906;p340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07" name="Google Shape;10907;p340"/>
          <p:cNvSpPr txBox="1"/>
          <p:nvPr>
            <p:ph type="title"/>
          </p:nvPr>
        </p:nvSpPr>
        <p:spPr>
          <a:xfrm>
            <a:off x="3057900" y="0"/>
            <a:ext cx="5476500" cy="10776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Emotional Baggage… </a:t>
            </a:r>
            <a:endParaRPr sz="31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i="1" lang="en" sz="2800"/>
              <a:t>Leave it behind</a:t>
            </a:r>
            <a:endParaRPr i="1" sz="2800"/>
          </a:p>
        </p:txBody>
      </p:sp>
      <p:pic>
        <p:nvPicPr>
          <p:cNvPr id="10908" name="Google Shape;10908;p340"/>
          <p:cNvPicPr preferRelativeResize="0"/>
          <p:nvPr/>
        </p:nvPicPr>
        <p:blipFill rotWithShape="1">
          <a:blip r:embed="rId3">
            <a:alphaModFix/>
          </a:blip>
          <a:srcRect b="33616" l="0" r="82576" t="0"/>
          <a:stretch/>
        </p:blipFill>
        <p:spPr>
          <a:xfrm>
            <a:off x="5375" y="0"/>
            <a:ext cx="3052526" cy="43886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09" name="Google Shape;10909;p3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0910" name="Google Shape;10910;p340"/>
          <p:cNvSpPr txBox="1"/>
          <p:nvPr/>
        </p:nvSpPr>
        <p:spPr>
          <a:xfrm>
            <a:off x="3775925" y="1477050"/>
            <a:ext cx="4967400" cy="2986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latin typeface="Hind"/>
                <a:ea typeface="Hind"/>
                <a:cs typeface="Hind"/>
                <a:sym typeface="Hind"/>
              </a:rPr>
              <a:t>RULER - </a:t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rgbClr val="FF0000"/>
                </a:solidFill>
                <a:latin typeface="Hind"/>
                <a:ea typeface="Hind"/>
                <a:cs typeface="Hind"/>
                <a:sym typeface="Hind"/>
              </a:rPr>
              <a:t>R</a:t>
            </a:r>
            <a:r>
              <a:rPr b="1" lang="en" sz="2600">
                <a:latin typeface="Hind"/>
                <a:ea typeface="Hind"/>
                <a:cs typeface="Hind"/>
                <a:sym typeface="Hind"/>
              </a:rPr>
              <a:t>ECOGNIZE</a:t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rgbClr val="FF0000"/>
                </a:solidFill>
                <a:latin typeface="Hind"/>
                <a:ea typeface="Hind"/>
                <a:cs typeface="Hind"/>
                <a:sym typeface="Hind"/>
              </a:rPr>
              <a:t>U</a:t>
            </a:r>
            <a:r>
              <a:rPr b="1" lang="en" sz="2600">
                <a:latin typeface="Hind"/>
                <a:ea typeface="Hind"/>
                <a:cs typeface="Hind"/>
                <a:sym typeface="Hind"/>
              </a:rPr>
              <a:t>NDERSTAND</a:t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rgbClr val="FF0000"/>
                </a:solidFill>
                <a:latin typeface="Hind"/>
                <a:ea typeface="Hind"/>
                <a:cs typeface="Hind"/>
                <a:sym typeface="Hind"/>
              </a:rPr>
              <a:t>L</a:t>
            </a:r>
            <a:r>
              <a:rPr b="1" lang="en" sz="2600">
                <a:latin typeface="Hind"/>
                <a:ea typeface="Hind"/>
                <a:cs typeface="Hind"/>
                <a:sym typeface="Hind"/>
              </a:rPr>
              <a:t>ABEL</a:t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rgbClr val="FF0000"/>
                </a:solidFill>
                <a:latin typeface="Hind"/>
                <a:ea typeface="Hind"/>
                <a:cs typeface="Hind"/>
                <a:sym typeface="Hind"/>
              </a:rPr>
              <a:t>E</a:t>
            </a:r>
            <a:r>
              <a:rPr b="1" lang="en" sz="2600">
                <a:latin typeface="Hind"/>
                <a:ea typeface="Hind"/>
                <a:cs typeface="Hind"/>
                <a:sym typeface="Hind"/>
              </a:rPr>
              <a:t>XPRESS</a:t>
            </a:r>
            <a:endParaRPr b="1" sz="26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solidFill>
                  <a:srgbClr val="FF0000"/>
                </a:solidFill>
                <a:latin typeface="Hind"/>
                <a:ea typeface="Hind"/>
                <a:cs typeface="Hind"/>
                <a:sym typeface="Hind"/>
              </a:rPr>
              <a:t>R</a:t>
            </a:r>
            <a:r>
              <a:rPr b="1" lang="en" sz="2600">
                <a:latin typeface="Hind"/>
                <a:ea typeface="Hind"/>
                <a:cs typeface="Hind"/>
                <a:sym typeface="Hind"/>
              </a:rPr>
              <a:t>EGULATE</a:t>
            </a:r>
            <a:endParaRPr b="1" sz="2600">
              <a:latin typeface="Hind"/>
              <a:ea typeface="Hind"/>
              <a:cs typeface="Hind"/>
              <a:sym typeface="Hind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915" name="Shape 10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6" name="Google Shape;10916;p341"/>
          <p:cNvSpPr/>
          <p:nvPr/>
        </p:nvSpPr>
        <p:spPr>
          <a:xfrm>
            <a:off x="338625" y="632100"/>
            <a:ext cx="2958300" cy="2896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17" name="Google Shape;10917;p341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918" name="Google Shape;10918;p341"/>
          <p:cNvSpPr txBox="1"/>
          <p:nvPr>
            <p:ph idx="1" type="body"/>
          </p:nvPr>
        </p:nvSpPr>
        <p:spPr>
          <a:xfrm>
            <a:off x="3628500" y="973625"/>
            <a:ext cx="5368200" cy="41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 lnSpcReduction="20000"/>
          </a:bodyPr>
          <a:lstStyle/>
          <a:p>
            <a:pPr indent="-190500" lvl="0" marL="25400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 b="1" sz="1100">
              <a:latin typeface="Arial"/>
              <a:ea typeface="Arial"/>
              <a:cs typeface="Arial"/>
              <a:sym typeface="Arial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Offer support and encouragement. 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Help students with depression feel welcome and included. 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Let them know you're available to help.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Encourage their strengths and their interests</a:t>
            </a:r>
            <a:r>
              <a:rPr lang="en" sz="1800">
                <a:solidFill>
                  <a:schemeClr val="accent4"/>
                </a:solidFill>
                <a:latin typeface="Hind"/>
                <a:ea typeface="Hind"/>
                <a:cs typeface="Hind"/>
                <a:sym typeface="Hind"/>
              </a:rPr>
              <a:t>. </a:t>
            </a:r>
            <a:endParaRPr sz="1800">
              <a:solidFill>
                <a:schemeClr val="accent4"/>
              </a:solidFill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Hind"/>
              <a:buChar char="•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Look for opportunities for them to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succeed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in the classroom. 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Consider having students work with a supportive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peer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.  Provide opportunities for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social connections.</a:t>
            </a:r>
            <a:endParaRPr b="1" sz="1800">
              <a:solidFill>
                <a:srgbClr val="187AAB"/>
              </a:solidFill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Arial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Breaks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- water, drawing, and walking/stretching (anything to redirect and raise one’s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endorphins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)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Hind"/>
              <a:buChar char="•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Help them label their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emotions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(i.e., sad, angry, frustrated, lonely).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940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SzPts val="1800"/>
              <a:buFont typeface="Hind"/>
              <a:buChar char="•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Use </a:t>
            </a:r>
            <a:r>
              <a:rPr b="1" lang="en" sz="18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music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to shift the energy in the classroom.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b="1" sz="18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919" name="Google Shape;10919;p341"/>
          <p:cNvPicPr preferRelativeResize="0"/>
          <p:nvPr/>
        </p:nvPicPr>
        <p:blipFill rotWithShape="1">
          <a:blip r:embed="rId3">
            <a:alphaModFix/>
          </a:blip>
          <a:srcRect b="24046" l="6063" r="5166" t="0"/>
          <a:stretch/>
        </p:blipFill>
        <p:spPr>
          <a:xfrm>
            <a:off x="881300" y="4247250"/>
            <a:ext cx="1872950" cy="89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0920" name="Google Shape;10920;p341"/>
          <p:cNvSpPr/>
          <p:nvPr/>
        </p:nvSpPr>
        <p:spPr>
          <a:xfrm>
            <a:off x="226875" y="1433850"/>
            <a:ext cx="3268200" cy="28134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21" name="Google Shape;10921;p341"/>
          <p:cNvSpPr txBox="1"/>
          <p:nvPr/>
        </p:nvSpPr>
        <p:spPr>
          <a:xfrm>
            <a:off x="924525" y="1958400"/>
            <a:ext cx="1872900" cy="156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Arial"/>
              <a:buNone/>
            </a:pPr>
            <a:r>
              <a:rPr b="1" lang="en" sz="3000">
                <a:solidFill>
                  <a:srgbClr val="FEFEFE"/>
                </a:solidFill>
                <a:highlight>
                  <a:schemeClr val="accent6"/>
                </a:highlight>
              </a:rPr>
              <a:t>What Teachers Can Do</a:t>
            </a:r>
            <a:endParaRPr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922" name="Google Shape;10922;p341"/>
          <p:cNvSpPr txBox="1"/>
          <p:nvPr/>
        </p:nvSpPr>
        <p:spPr>
          <a:xfrm>
            <a:off x="5009350" y="421500"/>
            <a:ext cx="26253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100">
                <a:solidFill>
                  <a:schemeClr val="accent6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DEPRESSION</a:t>
            </a:r>
            <a:endParaRPr b="1" sz="3100">
              <a:solidFill>
                <a:schemeClr val="accent6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10923" name="Google Shape;10923;p34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24" name="Google Shape;10924;p34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88276" y="0"/>
            <a:ext cx="2009149" cy="134793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28" name="Shape 10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29" name="Google Shape;10929;p342"/>
          <p:cNvSpPr/>
          <p:nvPr/>
        </p:nvSpPr>
        <p:spPr>
          <a:xfrm>
            <a:off x="4015425" y="4359225"/>
            <a:ext cx="582900" cy="37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30" name="Google Shape;10930;p342"/>
          <p:cNvSpPr txBox="1"/>
          <p:nvPr>
            <p:ph idx="2" type="title"/>
          </p:nvPr>
        </p:nvSpPr>
        <p:spPr>
          <a:xfrm rot="-277655">
            <a:off x="2963994" y="1070870"/>
            <a:ext cx="2234785" cy="2470444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0931" name="Google Shape;10931;p342"/>
          <p:cNvSpPr txBox="1"/>
          <p:nvPr>
            <p:ph type="title"/>
          </p:nvPr>
        </p:nvSpPr>
        <p:spPr>
          <a:xfrm>
            <a:off x="2638700" y="1614600"/>
            <a:ext cx="6459300" cy="13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</a:rPr>
              <a:t>Mantra Moment</a:t>
            </a:r>
            <a:endParaRPr sz="6000"/>
          </a:p>
        </p:txBody>
      </p:sp>
      <p:sp>
        <p:nvSpPr>
          <p:cNvPr id="10932" name="Google Shape;10932;p342"/>
          <p:cNvSpPr txBox="1"/>
          <p:nvPr>
            <p:ph idx="2" type="title"/>
          </p:nvPr>
        </p:nvSpPr>
        <p:spPr>
          <a:xfrm>
            <a:off x="7958100" y="4082400"/>
            <a:ext cx="1185900" cy="10611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10933" name="Google Shape;10933;p342"/>
          <p:cNvSpPr txBox="1"/>
          <p:nvPr>
            <p:ph idx="1" type="subTitle"/>
          </p:nvPr>
        </p:nvSpPr>
        <p:spPr>
          <a:xfrm>
            <a:off x="3264100" y="2929350"/>
            <a:ext cx="4909200" cy="2122200"/>
          </a:xfrm>
          <a:prstGeom prst="rect">
            <a:avLst/>
          </a:prstGeom>
          <a:solidFill>
            <a:schemeClr val="lt2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chemeClr val="lt1"/>
                </a:solidFill>
              </a:rPr>
              <a:t>Post Mantra</a:t>
            </a:r>
            <a:endParaRPr b="1" sz="30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7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3BA9D0"/>
                </a:solidFill>
              </a:rPr>
              <a:t>Breathe MANTRA; Visualize MANTRA </a:t>
            </a:r>
            <a:endParaRPr b="1" sz="2200">
              <a:solidFill>
                <a:srgbClr val="3BA9D0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9DCD33"/>
                </a:solidFill>
              </a:rPr>
              <a:t>Breathe MANTRA; Visualize MANTRA </a:t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Breathe MANTRA; Visualize MANTRA </a:t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b="1" sz="2200">
              <a:solidFill>
                <a:schemeClr val="lt1"/>
              </a:solidFill>
            </a:endParaRPr>
          </a:p>
        </p:txBody>
      </p:sp>
      <p:grpSp>
        <p:nvGrpSpPr>
          <p:cNvPr id="10934" name="Google Shape;10934;p342"/>
          <p:cNvGrpSpPr/>
          <p:nvPr/>
        </p:nvGrpSpPr>
        <p:grpSpPr>
          <a:xfrm>
            <a:off x="441591" y="1767919"/>
            <a:ext cx="724835" cy="635493"/>
            <a:chOff x="5375211" y="1361181"/>
            <a:chExt cx="724835" cy="635493"/>
          </a:xfrm>
        </p:grpSpPr>
        <p:sp>
          <p:nvSpPr>
            <p:cNvPr id="10935" name="Google Shape;10935;p342"/>
            <p:cNvSpPr/>
            <p:nvPr/>
          </p:nvSpPr>
          <p:spPr>
            <a:xfrm flipH="1">
              <a:off x="5375211" y="1361181"/>
              <a:ext cx="724835" cy="635493"/>
            </a:xfrm>
            <a:custGeom>
              <a:rect b="b" l="l" r="r" t="t"/>
              <a:pathLst>
                <a:path extrusionOk="0" h="10129" w="11553">
                  <a:moveTo>
                    <a:pt x="6265" y="0"/>
                  </a:moveTo>
                  <a:lnTo>
                    <a:pt x="5410" y="41"/>
                  </a:lnTo>
                  <a:lnTo>
                    <a:pt x="4556" y="41"/>
                  </a:lnTo>
                  <a:lnTo>
                    <a:pt x="4150" y="82"/>
                  </a:lnTo>
                  <a:lnTo>
                    <a:pt x="3702" y="163"/>
                  </a:lnTo>
                  <a:lnTo>
                    <a:pt x="2970" y="366"/>
                  </a:lnTo>
                  <a:lnTo>
                    <a:pt x="2644" y="488"/>
                  </a:lnTo>
                  <a:lnTo>
                    <a:pt x="2278" y="651"/>
                  </a:lnTo>
                  <a:lnTo>
                    <a:pt x="1953" y="814"/>
                  </a:lnTo>
                  <a:lnTo>
                    <a:pt x="1628" y="1017"/>
                  </a:lnTo>
                  <a:lnTo>
                    <a:pt x="1343" y="1261"/>
                  </a:lnTo>
                  <a:lnTo>
                    <a:pt x="1058" y="1505"/>
                  </a:lnTo>
                  <a:lnTo>
                    <a:pt x="814" y="1790"/>
                  </a:lnTo>
                  <a:lnTo>
                    <a:pt x="611" y="2075"/>
                  </a:lnTo>
                  <a:lnTo>
                    <a:pt x="407" y="2360"/>
                  </a:lnTo>
                  <a:lnTo>
                    <a:pt x="285" y="2685"/>
                  </a:lnTo>
                  <a:lnTo>
                    <a:pt x="163" y="3010"/>
                  </a:lnTo>
                  <a:lnTo>
                    <a:pt x="41" y="3376"/>
                  </a:lnTo>
                  <a:lnTo>
                    <a:pt x="1" y="3702"/>
                  </a:lnTo>
                  <a:lnTo>
                    <a:pt x="1" y="4068"/>
                  </a:lnTo>
                  <a:lnTo>
                    <a:pt x="41" y="4393"/>
                  </a:lnTo>
                  <a:lnTo>
                    <a:pt x="82" y="4759"/>
                  </a:lnTo>
                  <a:lnTo>
                    <a:pt x="204" y="5085"/>
                  </a:lnTo>
                  <a:lnTo>
                    <a:pt x="367" y="5370"/>
                  </a:lnTo>
                  <a:lnTo>
                    <a:pt x="529" y="5695"/>
                  </a:lnTo>
                  <a:lnTo>
                    <a:pt x="773" y="5939"/>
                  </a:lnTo>
                  <a:lnTo>
                    <a:pt x="1017" y="6224"/>
                  </a:lnTo>
                  <a:lnTo>
                    <a:pt x="1262" y="6427"/>
                  </a:lnTo>
                  <a:lnTo>
                    <a:pt x="1587" y="6671"/>
                  </a:lnTo>
                  <a:lnTo>
                    <a:pt x="1912" y="6875"/>
                  </a:lnTo>
                  <a:lnTo>
                    <a:pt x="2278" y="7037"/>
                  </a:lnTo>
                  <a:lnTo>
                    <a:pt x="2644" y="7159"/>
                  </a:lnTo>
                  <a:lnTo>
                    <a:pt x="3011" y="7281"/>
                  </a:lnTo>
                  <a:lnTo>
                    <a:pt x="3377" y="7363"/>
                  </a:lnTo>
                  <a:lnTo>
                    <a:pt x="4150" y="7485"/>
                  </a:lnTo>
                  <a:lnTo>
                    <a:pt x="4719" y="7525"/>
                  </a:lnTo>
                  <a:lnTo>
                    <a:pt x="4638" y="7892"/>
                  </a:lnTo>
                  <a:lnTo>
                    <a:pt x="4516" y="8258"/>
                  </a:lnTo>
                  <a:lnTo>
                    <a:pt x="4312" y="8624"/>
                  </a:lnTo>
                  <a:lnTo>
                    <a:pt x="3987" y="8949"/>
                  </a:lnTo>
                  <a:lnTo>
                    <a:pt x="3661" y="9234"/>
                  </a:lnTo>
                  <a:lnTo>
                    <a:pt x="3295" y="9478"/>
                  </a:lnTo>
                  <a:lnTo>
                    <a:pt x="3214" y="9519"/>
                  </a:lnTo>
                  <a:lnTo>
                    <a:pt x="3173" y="9600"/>
                  </a:lnTo>
                  <a:lnTo>
                    <a:pt x="3214" y="9681"/>
                  </a:lnTo>
                  <a:lnTo>
                    <a:pt x="3255" y="9763"/>
                  </a:lnTo>
                  <a:lnTo>
                    <a:pt x="3417" y="9885"/>
                  </a:lnTo>
                  <a:lnTo>
                    <a:pt x="3661" y="10007"/>
                  </a:lnTo>
                  <a:lnTo>
                    <a:pt x="4109" y="10088"/>
                  </a:lnTo>
                  <a:lnTo>
                    <a:pt x="4394" y="10129"/>
                  </a:lnTo>
                  <a:lnTo>
                    <a:pt x="4678" y="10129"/>
                  </a:lnTo>
                  <a:lnTo>
                    <a:pt x="4963" y="10088"/>
                  </a:lnTo>
                  <a:lnTo>
                    <a:pt x="5248" y="10047"/>
                  </a:lnTo>
                  <a:lnTo>
                    <a:pt x="5492" y="9925"/>
                  </a:lnTo>
                  <a:lnTo>
                    <a:pt x="5695" y="9803"/>
                  </a:lnTo>
                  <a:lnTo>
                    <a:pt x="5899" y="9681"/>
                  </a:lnTo>
                  <a:lnTo>
                    <a:pt x="6102" y="9519"/>
                  </a:lnTo>
                  <a:lnTo>
                    <a:pt x="6265" y="9315"/>
                  </a:lnTo>
                  <a:lnTo>
                    <a:pt x="6387" y="9112"/>
                  </a:lnTo>
                  <a:lnTo>
                    <a:pt x="6509" y="8908"/>
                  </a:lnTo>
                  <a:lnTo>
                    <a:pt x="6590" y="8664"/>
                  </a:lnTo>
                  <a:lnTo>
                    <a:pt x="6671" y="8380"/>
                  </a:lnTo>
                  <a:lnTo>
                    <a:pt x="6671" y="8095"/>
                  </a:lnTo>
                  <a:lnTo>
                    <a:pt x="6671" y="7810"/>
                  </a:lnTo>
                  <a:lnTo>
                    <a:pt x="6590" y="7566"/>
                  </a:lnTo>
                  <a:lnTo>
                    <a:pt x="7119" y="7485"/>
                  </a:lnTo>
                  <a:lnTo>
                    <a:pt x="7607" y="7403"/>
                  </a:lnTo>
                  <a:lnTo>
                    <a:pt x="8054" y="7322"/>
                  </a:lnTo>
                  <a:lnTo>
                    <a:pt x="8543" y="7159"/>
                  </a:lnTo>
                  <a:lnTo>
                    <a:pt x="8990" y="6997"/>
                  </a:lnTo>
                  <a:lnTo>
                    <a:pt x="9437" y="6753"/>
                  </a:lnTo>
                  <a:lnTo>
                    <a:pt x="9844" y="6509"/>
                  </a:lnTo>
                  <a:lnTo>
                    <a:pt x="10251" y="6224"/>
                  </a:lnTo>
                  <a:lnTo>
                    <a:pt x="10495" y="5939"/>
                  </a:lnTo>
                  <a:lnTo>
                    <a:pt x="10780" y="5654"/>
                  </a:lnTo>
                  <a:lnTo>
                    <a:pt x="10983" y="5329"/>
                  </a:lnTo>
                  <a:lnTo>
                    <a:pt x="11186" y="5004"/>
                  </a:lnTo>
                  <a:lnTo>
                    <a:pt x="11349" y="4637"/>
                  </a:lnTo>
                  <a:lnTo>
                    <a:pt x="11471" y="4312"/>
                  </a:lnTo>
                  <a:lnTo>
                    <a:pt x="11512" y="3905"/>
                  </a:lnTo>
                  <a:lnTo>
                    <a:pt x="11553" y="3539"/>
                  </a:lnTo>
                  <a:lnTo>
                    <a:pt x="11512" y="3132"/>
                  </a:lnTo>
                  <a:lnTo>
                    <a:pt x="11431" y="2726"/>
                  </a:lnTo>
                  <a:lnTo>
                    <a:pt x="11309" y="2360"/>
                  </a:lnTo>
                  <a:lnTo>
                    <a:pt x="11146" y="1993"/>
                  </a:lnTo>
                  <a:lnTo>
                    <a:pt x="10942" y="1668"/>
                  </a:lnTo>
                  <a:lnTo>
                    <a:pt x="10698" y="1383"/>
                  </a:lnTo>
                  <a:lnTo>
                    <a:pt x="10414" y="1099"/>
                  </a:lnTo>
                  <a:lnTo>
                    <a:pt x="10088" y="814"/>
                  </a:lnTo>
                  <a:lnTo>
                    <a:pt x="9763" y="610"/>
                  </a:lnTo>
                  <a:lnTo>
                    <a:pt x="9397" y="448"/>
                  </a:lnTo>
                  <a:lnTo>
                    <a:pt x="9031" y="285"/>
                  </a:lnTo>
                  <a:lnTo>
                    <a:pt x="8665" y="204"/>
                  </a:lnTo>
                  <a:lnTo>
                    <a:pt x="8298" y="122"/>
                  </a:lnTo>
                  <a:lnTo>
                    <a:pt x="7892" y="41"/>
                  </a:lnTo>
                  <a:lnTo>
                    <a:pt x="7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342"/>
            <p:cNvSpPr/>
            <p:nvPr/>
          </p:nvSpPr>
          <p:spPr>
            <a:xfrm flipH="1">
              <a:off x="580140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0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74" y="774"/>
                  </a:lnTo>
                  <a:lnTo>
                    <a:pt x="814" y="652"/>
                  </a:lnTo>
                  <a:lnTo>
                    <a:pt x="896" y="530"/>
                  </a:lnTo>
                  <a:lnTo>
                    <a:pt x="896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342"/>
            <p:cNvSpPr/>
            <p:nvPr/>
          </p:nvSpPr>
          <p:spPr>
            <a:xfrm flipH="1">
              <a:off x="579117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73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54" y="732"/>
                  </a:lnTo>
                  <a:lnTo>
                    <a:pt x="814" y="732"/>
                  </a:lnTo>
                  <a:lnTo>
                    <a:pt x="814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732" y="895"/>
                  </a:lnTo>
                  <a:lnTo>
                    <a:pt x="692" y="895"/>
                  </a:lnTo>
                  <a:lnTo>
                    <a:pt x="651" y="936"/>
                  </a:lnTo>
                  <a:lnTo>
                    <a:pt x="570" y="936"/>
                  </a:lnTo>
                  <a:lnTo>
                    <a:pt x="529" y="895"/>
                  </a:lnTo>
                  <a:lnTo>
                    <a:pt x="488" y="895"/>
                  </a:lnTo>
                  <a:lnTo>
                    <a:pt x="448" y="854"/>
                  </a:lnTo>
                  <a:lnTo>
                    <a:pt x="407" y="814"/>
                  </a:lnTo>
                  <a:lnTo>
                    <a:pt x="407" y="773"/>
                  </a:lnTo>
                  <a:lnTo>
                    <a:pt x="366" y="732"/>
                  </a:lnTo>
                  <a:lnTo>
                    <a:pt x="366" y="692"/>
                  </a:lnTo>
                  <a:lnTo>
                    <a:pt x="366" y="651"/>
                  </a:lnTo>
                  <a:lnTo>
                    <a:pt x="366" y="610"/>
                  </a:lnTo>
                  <a:lnTo>
                    <a:pt x="366" y="570"/>
                  </a:lnTo>
                  <a:lnTo>
                    <a:pt x="407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32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1" y="1017"/>
                  </a:lnTo>
                  <a:lnTo>
                    <a:pt x="20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732" y="1302"/>
                  </a:lnTo>
                  <a:lnTo>
                    <a:pt x="895" y="1220"/>
                  </a:lnTo>
                  <a:lnTo>
                    <a:pt x="1017" y="1098"/>
                  </a:lnTo>
                  <a:lnTo>
                    <a:pt x="1139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5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342"/>
            <p:cNvSpPr/>
            <p:nvPr/>
          </p:nvSpPr>
          <p:spPr>
            <a:xfrm flipH="1">
              <a:off x="569675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4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123" y="774"/>
                  </a:lnTo>
                  <a:lnTo>
                    <a:pt x="245" y="896"/>
                  </a:lnTo>
                  <a:lnTo>
                    <a:pt x="407" y="936"/>
                  </a:lnTo>
                  <a:lnTo>
                    <a:pt x="529" y="936"/>
                  </a:lnTo>
                  <a:lnTo>
                    <a:pt x="651" y="896"/>
                  </a:lnTo>
                  <a:lnTo>
                    <a:pt x="773" y="774"/>
                  </a:lnTo>
                  <a:lnTo>
                    <a:pt x="855" y="652"/>
                  </a:lnTo>
                  <a:lnTo>
                    <a:pt x="895" y="530"/>
                  </a:lnTo>
                  <a:lnTo>
                    <a:pt x="895" y="367"/>
                  </a:lnTo>
                  <a:lnTo>
                    <a:pt x="855" y="245"/>
                  </a:lnTo>
                  <a:lnTo>
                    <a:pt x="773" y="123"/>
                  </a:lnTo>
                  <a:lnTo>
                    <a:pt x="692" y="41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342"/>
            <p:cNvSpPr/>
            <p:nvPr/>
          </p:nvSpPr>
          <p:spPr>
            <a:xfrm flipH="1">
              <a:off x="5686527" y="1567909"/>
              <a:ext cx="76668" cy="81687"/>
            </a:xfrm>
            <a:custGeom>
              <a:rect b="b" l="l" r="r" t="t"/>
              <a:pathLst>
                <a:path extrusionOk="0" h="1302" w="1222">
                  <a:moveTo>
                    <a:pt x="774" y="366"/>
                  </a:moveTo>
                  <a:lnTo>
                    <a:pt x="774" y="407"/>
                  </a:lnTo>
                  <a:lnTo>
                    <a:pt x="814" y="407"/>
                  </a:lnTo>
                  <a:lnTo>
                    <a:pt x="855" y="448"/>
                  </a:lnTo>
                  <a:lnTo>
                    <a:pt x="855" y="488"/>
                  </a:lnTo>
                  <a:lnTo>
                    <a:pt x="855" y="529"/>
                  </a:lnTo>
                  <a:lnTo>
                    <a:pt x="855" y="570"/>
                  </a:lnTo>
                  <a:lnTo>
                    <a:pt x="855" y="651"/>
                  </a:lnTo>
                  <a:lnTo>
                    <a:pt x="855" y="732"/>
                  </a:lnTo>
                  <a:lnTo>
                    <a:pt x="814" y="773"/>
                  </a:lnTo>
                  <a:lnTo>
                    <a:pt x="774" y="814"/>
                  </a:lnTo>
                  <a:lnTo>
                    <a:pt x="814" y="814"/>
                  </a:lnTo>
                  <a:lnTo>
                    <a:pt x="733" y="854"/>
                  </a:lnTo>
                  <a:lnTo>
                    <a:pt x="733" y="895"/>
                  </a:lnTo>
                  <a:lnTo>
                    <a:pt x="692" y="895"/>
                  </a:lnTo>
                  <a:lnTo>
                    <a:pt x="652" y="936"/>
                  </a:lnTo>
                  <a:lnTo>
                    <a:pt x="570" y="936"/>
                  </a:lnTo>
                  <a:lnTo>
                    <a:pt x="530" y="895"/>
                  </a:lnTo>
                  <a:lnTo>
                    <a:pt x="489" y="895"/>
                  </a:lnTo>
                  <a:lnTo>
                    <a:pt x="489" y="854"/>
                  </a:lnTo>
                  <a:lnTo>
                    <a:pt x="448" y="854"/>
                  </a:lnTo>
                  <a:lnTo>
                    <a:pt x="408" y="814"/>
                  </a:lnTo>
                  <a:lnTo>
                    <a:pt x="408" y="773"/>
                  </a:lnTo>
                  <a:lnTo>
                    <a:pt x="367" y="732"/>
                  </a:lnTo>
                  <a:lnTo>
                    <a:pt x="367" y="692"/>
                  </a:lnTo>
                  <a:lnTo>
                    <a:pt x="367" y="651"/>
                  </a:lnTo>
                  <a:lnTo>
                    <a:pt x="367" y="610"/>
                  </a:lnTo>
                  <a:lnTo>
                    <a:pt x="367" y="570"/>
                  </a:lnTo>
                  <a:lnTo>
                    <a:pt x="408" y="529"/>
                  </a:lnTo>
                  <a:lnTo>
                    <a:pt x="408" y="488"/>
                  </a:lnTo>
                  <a:lnTo>
                    <a:pt x="448" y="448"/>
                  </a:lnTo>
                  <a:lnTo>
                    <a:pt x="489" y="448"/>
                  </a:lnTo>
                  <a:lnTo>
                    <a:pt x="489" y="407"/>
                  </a:lnTo>
                  <a:lnTo>
                    <a:pt x="530" y="407"/>
                  </a:lnTo>
                  <a:lnTo>
                    <a:pt x="570" y="366"/>
                  </a:lnTo>
                  <a:close/>
                  <a:moveTo>
                    <a:pt x="489" y="0"/>
                  </a:moveTo>
                  <a:lnTo>
                    <a:pt x="326" y="81"/>
                  </a:lnTo>
                  <a:lnTo>
                    <a:pt x="164" y="203"/>
                  </a:lnTo>
                  <a:lnTo>
                    <a:pt x="82" y="366"/>
                  </a:lnTo>
                  <a:lnTo>
                    <a:pt x="1" y="529"/>
                  </a:lnTo>
                  <a:lnTo>
                    <a:pt x="1" y="773"/>
                  </a:lnTo>
                  <a:lnTo>
                    <a:pt x="41" y="895"/>
                  </a:lnTo>
                  <a:lnTo>
                    <a:pt x="123" y="1017"/>
                  </a:lnTo>
                  <a:lnTo>
                    <a:pt x="204" y="1139"/>
                  </a:lnTo>
                  <a:lnTo>
                    <a:pt x="286" y="1220"/>
                  </a:lnTo>
                  <a:lnTo>
                    <a:pt x="408" y="1261"/>
                  </a:lnTo>
                  <a:lnTo>
                    <a:pt x="570" y="1302"/>
                  </a:lnTo>
                  <a:lnTo>
                    <a:pt x="733" y="1302"/>
                  </a:lnTo>
                  <a:lnTo>
                    <a:pt x="896" y="1220"/>
                  </a:lnTo>
                  <a:lnTo>
                    <a:pt x="1018" y="1098"/>
                  </a:lnTo>
                  <a:lnTo>
                    <a:pt x="1140" y="976"/>
                  </a:lnTo>
                  <a:lnTo>
                    <a:pt x="1221" y="814"/>
                  </a:lnTo>
                  <a:lnTo>
                    <a:pt x="1221" y="610"/>
                  </a:lnTo>
                  <a:lnTo>
                    <a:pt x="1221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6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342"/>
            <p:cNvSpPr/>
            <p:nvPr/>
          </p:nvSpPr>
          <p:spPr>
            <a:xfrm flipH="1">
              <a:off x="5592103" y="1578073"/>
              <a:ext cx="53705" cy="58787"/>
            </a:xfrm>
            <a:custGeom>
              <a:rect b="b" l="l" r="r" t="t"/>
              <a:pathLst>
                <a:path extrusionOk="0" h="937" w="856">
                  <a:moveTo>
                    <a:pt x="408" y="1"/>
                  </a:moveTo>
                  <a:lnTo>
                    <a:pt x="286" y="41"/>
                  </a:lnTo>
                  <a:lnTo>
                    <a:pt x="204" y="123"/>
                  </a:lnTo>
                  <a:lnTo>
                    <a:pt x="82" y="204"/>
                  </a:lnTo>
                  <a:lnTo>
                    <a:pt x="42" y="326"/>
                  </a:lnTo>
                  <a:lnTo>
                    <a:pt x="1" y="448"/>
                  </a:lnTo>
                  <a:lnTo>
                    <a:pt x="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33" y="774"/>
                  </a:lnTo>
                  <a:lnTo>
                    <a:pt x="814" y="652"/>
                  </a:lnTo>
                  <a:lnTo>
                    <a:pt x="855" y="530"/>
                  </a:lnTo>
                  <a:lnTo>
                    <a:pt x="855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342"/>
            <p:cNvSpPr/>
            <p:nvPr/>
          </p:nvSpPr>
          <p:spPr>
            <a:xfrm flipH="1">
              <a:off x="557936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32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14" y="732"/>
                  </a:lnTo>
                  <a:lnTo>
                    <a:pt x="773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692" y="895"/>
                  </a:lnTo>
                  <a:lnTo>
                    <a:pt x="651" y="895"/>
                  </a:lnTo>
                  <a:lnTo>
                    <a:pt x="651" y="936"/>
                  </a:lnTo>
                  <a:lnTo>
                    <a:pt x="529" y="936"/>
                  </a:lnTo>
                  <a:lnTo>
                    <a:pt x="488" y="895"/>
                  </a:lnTo>
                  <a:lnTo>
                    <a:pt x="448" y="895"/>
                  </a:lnTo>
                  <a:lnTo>
                    <a:pt x="448" y="854"/>
                  </a:lnTo>
                  <a:lnTo>
                    <a:pt x="407" y="854"/>
                  </a:lnTo>
                  <a:lnTo>
                    <a:pt x="407" y="814"/>
                  </a:lnTo>
                  <a:lnTo>
                    <a:pt x="366" y="773"/>
                  </a:lnTo>
                  <a:lnTo>
                    <a:pt x="366" y="732"/>
                  </a:lnTo>
                  <a:lnTo>
                    <a:pt x="326" y="692"/>
                  </a:lnTo>
                  <a:lnTo>
                    <a:pt x="326" y="651"/>
                  </a:lnTo>
                  <a:lnTo>
                    <a:pt x="326" y="610"/>
                  </a:lnTo>
                  <a:lnTo>
                    <a:pt x="366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28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2" y="1017"/>
                  </a:lnTo>
                  <a:lnTo>
                    <a:pt x="16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692" y="1302"/>
                  </a:lnTo>
                  <a:lnTo>
                    <a:pt x="854" y="1220"/>
                  </a:lnTo>
                  <a:lnTo>
                    <a:pt x="1017" y="1098"/>
                  </a:lnTo>
                  <a:lnTo>
                    <a:pt x="1098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39" y="285"/>
                  </a:lnTo>
                  <a:lnTo>
                    <a:pt x="1017" y="122"/>
                  </a:lnTo>
                  <a:lnTo>
                    <a:pt x="854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342"/>
            <p:cNvSpPr/>
            <p:nvPr/>
          </p:nvSpPr>
          <p:spPr>
            <a:xfrm flipH="1">
              <a:off x="5936671" y="1460687"/>
              <a:ext cx="91914" cy="140412"/>
            </a:xfrm>
            <a:custGeom>
              <a:rect b="b" l="l" r="r" t="t"/>
              <a:pathLst>
                <a:path extrusionOk="0" h="2238" w="1465">
                  <a:moveTo>
                    <a:pt x="1261" y="1"/>
                  </a:moveTo>
                  <a:lnTo>
                    <a:pt x="1180" y="41"/>
                  </a:lnTo>
                  <a:lnTo>
                    <a:pt x="936" y="204"/>
                  </a:lnTo>
                  <a:lnTo>
                    <a:pt x="692" y="407"/>
                  </a:lnTo>
                  <a:lnTo>
                    <a:pt x="489" y="652"/>
                  </a:lnTo>
                  <a:lnTo>
                    <a:pt x="326" y="896"/>
                  </a:lnTo>
                  <a:lnTo>
                    <a:pt x="204" y="1140"/>
                  </a:lnTo>
                  <a:lnTo>
                    <a:pt x="82" y="1465"/>
                  </a:lnTo>
                  <a:lnTo>
                    <a:pt x="41" y="1750"/>
                  </a:lnTo>
                  <a:lnTo>
                    <a:pt x="0" y="2035"/>
                  </a:lnTo>
                  <a:lnTo>
                    <a:pt x="41" y="2116"/>
                  </a:lnTo>
                  <a:lnTo>
                    <a:pt x="82" y="2197"/>
                  </a:lnTo>
                  <a:lnTo>
                    <a:pt x="123" y="2238"/>
                  </a:lnTo>
                  <a:lnTo>
                    <a:pt x="285" y="2238"/>
                  </a:lnTo>
                  <a:lnTo>
                    <a:pt x="326" y="2197"/>
                  </a:lnTo>
                  <a:lnTo>
                    <a:pt x="367" y="2116"/>
                  </a:lnTo>
                  <a:lnTo>
                    <a:pt x="367" y="2035"/>
                  </a:lnTo>
                  <a:lnTo>
                    <a:pt x="407" y="1790"/>
                  </a:lnTo>
                  <a:lnTo>
                    <a:pt x="448" y="1546"/>
                  </a:lnTo>
                  <a:lnTo>
                    <a:pt x="529" y="1302"/>
                  </a:lnTo>
                  <a:lnTo>
                    <a:pt x="651" y="1058"/>
                  </a:lnTo>
                  <a:lnTo>
                    <a:pt x="814" y="855"/>
                  </a:lnTo>
                  <a:lnTo>
                    <a:pt x="977" y="652"/>
                  </a:lnTo>
                  <a:lnTo>
                    <a:pt x="1180" y="489"/>
                  </a:lnTo>
                  <a:lnTo>
                    <a:pt x="1383" y="367"/>
                  </a:lnTo>
                  <a:lnTo>
                    <a:pt x="1424" y="326"/>
                  </a:lnTo>
                  <a:lnTo>
                    <a:pt x="1465" y="245"/>
                  </a:lnTo>
                  <a:lnTo>
                    <a:pt x="1465" y="163"/>
                  </a:lnTo>
                  <a:lnTo>
                    <a:pt x="1424" y="123"/>
                  </a:lnTo>
                  <a:lnTo>
                    <a:pt x="1383" y="82"/>
                  </a:lnTo>
                  <a:lnTo>
                    <a:pt x="1343" y="4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342"/>
            <p:cNvSpPr/>
            <p:nvPr/>
          </p:nvSpPr>
          <p:spPr>
            <a:xfrm flipH="1">
              <a:off x="5885601" y="1432642"/>
              <a:ext cx="23026" cy="28108"/>
            </a:xfrm>
            <a:custGeom>
              <a:rect b="b" l="l" r="r" t="t"/>
              <a:pathLst>
                <a:path extrusionOk="0" h="448" w="367">
                  <a:moveTo>
                    <a:pt x="204" y="0"/>
                  </a:moveTo>
                  <a:lnTo>
                    <a:pt x="122" y="41"/>
                  </a:lnTo>
                  <a:lnTo>
                    <a:pt x="41" y="82"/>
                  </a:lnTo>
                  <a:lnTo>
                    <a:pt x="41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41" y="366"/>
                  </a:lnTo>
                  <a:lnTo>
                    <a:pt x="122" y="407"/>
                  </a:lnTo>
                  <a:lnTo>
                    <a:pt x="204" y="448"/>
                  </a:lnTo>
                  <a:lnTo>
                    <a:pt x="244" y="407"/>
                  </a:lnTo>
                  <a:lnTo>
                    <a:pt x="326" y="366"/>
                  </a:lnTo>
                  <a:lnTo>
                    <a:pt x="366" y="326"/>
                  </a:lnTo>
                  <a:lnTo>
                    <a:pt x="366" y="244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82"/>
                  </a:lnTo>
                  <a:lnTo>
                    <a:pt x="244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944" name="Google Shape;10944;p3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9075" y="1499474"/>
            <a:ext cx="2868026" cy="1613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5" name="Google Shape;10945;p3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198495">
            <a:off x="6116648" y="543748"/>
            <a:ext cx="1430648" cy="1207374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6" name="Google Shape;10946;p34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50" name="Shape 10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1" name="Google Shape;10951;p343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52" name="Google Shape;10952;p343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53" name="Google Shape;10953;p343"/>
          <p:cNvSpPr txBox="1"/>
          <p:nvPr>
            <p:ph type="title"/>
          </p:nvPr>
        </p:nvSpPr>
        <p:spPr>
          <a:xfrm>
            <a:off x="2787975" y="114250"/>
            <a:ext cx="57813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OCD: Signs and Examples</a:t>
            </a:r>
            <a:endParaRPr sz="2600"/>
          </a:p>
        </p:txBody>
      </p:sp>
      <p:sp>
        <p:nvSpPr>
          <p:cNvPr id="10954" name="Google Shape;10954;p343"/>
          <p:cNvSpPr txBox="1"/>
          <p:nvPr>
            <p:ph idx="1" type="body"/>
          </p:nvPr>
        </p:nvSpPr>
        <p:spPr>
          <a:xfrm>
            <a:off x="2787975" y="863550"/>
            <a:ext cx="6209700" cy="418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b="1" lang="en" sz="2000">
                <a:solidFill>
                  <a:srgbClr val="0000FF"/>
                </a:solidFill>
              </a:rPr>
              <a:t>Unwanted thoughts, impulses, or images </a:t>
            </a:r>
            <a:r>
              <a:rPr lang="en" sz="2000">
                <a:solidFill>
                  <a:schemeClr val="dk1"/>
                </a:solidFill>
              </a:rPr>
              <a:t>that occur over and over, which causes anxiety or distress.</a:t>
            </a:r>
            <a:endParaRPr sz="5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b="1" lang="en" sz="2000">
                <a:solidFill>
                  <a:srgbClr val="0000FF"/>
                </a:solidFill>
              </a:rPr>
              <a:t>T</a:t>
            </a:r>
            <a:r>
              <a:rPr b="1" lang="en" sz="2000">
                <a:solidFill>
                  <a:srgbClr val="0000FF"/>
                </a:solidFill>
              </a:rPr>
              <a:t>hinking –  </a:t>
            </a:r>
            <a:r>
              <a:rPr lang="en" sz="2000">
                <a:solidFill>
                  <a:schemeClr val="dk1"/>
                </a:solidFill>
              </a:rPr>
              <a:t>something over and over (i.e., wondering if you locked door, turned off stove).  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b="1" lang="en" sz="2000">
                <a:solidFill>
                  <a:srgbClr val="0000FF"/>
                </a:solidFill>
              </a:rPr>
              <a:t>Saying </a:t>
            </a:r>
            <a:r>
              <a:rPr b="1" lang="en" sz="2000">
                <a:solidFill>
                  <a:srgbClr val="0000FF"/>
                </a:solidFill>
              </a:rPr>
              <a:t>–  </a:t>
            </a:r>
            <a:r>
              <a:rPr lang="en" sz="2000">
                <a:solidFill>
                  <a:schemeClr val="dk1"/>
                </a:solidFill>
              </a:rPr>
              <a:t>repeatedly </a:t>
            </a:r>
            <a:r>
              <a:rPr lang="en" sz="2000">
                <a:solidFill>
                  <a:schemeClr val="dk1"/>
                </a:solidFill>
              </a:rPr>
              <a:t>(i.e., </a:t>
            </a:r>
            <a:r>
              <a:rPr lang="en" sz="2000">
                <a:solidFill>
                  <a:schemeClr val="dk1"/>
                </a:solidFill>
              </a:rPr>
              <a:t>counting, phrases, or words</a:t>
            </a:r>
            <a:r>
              <a:rPr lang="en" sz="2000">
                <a:solidFill>
                  <a:schemeClr val="dk1"/>
                </a:solidFill>
              </a:rPr>
              <a:t>).</a:t>
            </a:r>
            <a:endParaRPr sz="2000">
              <a:solidFill>
                <a:schemeClr val="dk1"/>
              </a:solidFill>
            </a:endParaRPr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●"/>
            </a:pPr>
            <a:r>
              <a:rPr b="1" lang="en" sz="2000">
                <a:solidFill>
                  <a:srgbClr val="0000FF"/>
                </a:solidFill>
              </a:rPr>
              <a:t>Doing</a:t>
            </a:r>
            <a:r>
              <a:rPr b="1" lang="en" sz="2000">
                <a:solidFill>
                  <a:srgbClr val="0000FF"/>
                </a:solidFill>
              </a:rPr>
              <a:t> –  </a:t>
            </a:r>
            <a:r>
              <a:rPr lang="en" sz="2000">
                <a:solidFill>
                  <a:schemeClr val="dk1"/>
                </a:solidFill>
              </a:rPr>
              <a:t>something over and over according to certain rules that must be followed exactly in order to make an obsession go away (i.e., </a:t>
            </a:r>
            <a:r>
              <a:rPr lang="en" sz="2000">
                <a:solidFill>
                  <a:schemeClr val="dk1"/>
                </a:solidFill>
              </a:rPr>
              <a:t>handwashing, placing things in a specific order</a:t>
            </a:r>
            <a:r>
              <a:rPr lang="en" sz="2000">
                <a:solidFill>
                  <a:schemeClr val="dk1"/>
                </a:solidFill>
              </a:rPr>
              <a:t>. flipping light switch, or touching remote).</a:t>
            </a:r>
            <a:endParaRPr sz="2000">
              <a:solidFill>
                <a:schemeClr val="dk1"/>
              </a:solidFill>
            </a:endParaRPr>
          </a:p>
        </p:txBody>
      </p:sp>
      <p:pic>
        <p:nvPicPr>
          <p:cNvPr id="10955" name="Google Shape;10955;p3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313350" y="4433776"/>
            <a:ext cx="810180" cy="7097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6" name="Google Shape;10956;p34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92898" y="0"/>
            <a:ext cx="851100" cy="851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7" name="Google Shape;10957;p34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0" y="431650"/>
            <a:ext cx="2787977" cy="42801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58" name="Shape 10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59" name="Google Shape;10559;p317"/>
          <p:cNvSpPr txBox="1"/>
          <p:nvPr>
            <p:ph type="title"/>
          </p:nvPr>
        </p:nvSpPr>
        <p:spPr>
          <a:xfrm>
            <a:off x="4353450" y="1629175"/>
            <a:ext cx="4070700" cy="62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Never say</a:t>
            </a:r>
            <a:r>
              <a:rPr lang="en"/>
              <a:t>...</a:t>
            </a:r>
            <a:endParaRPr/>
          </a:p>
        </p:txBody>
      </p:sp>
      <p:sp>
        <p:nvSpPr>
          <p:cNvPr id="10560" name="Google Shape;10560;p317"/>
          <p:cNvSpPr txBox="1"/>
          <p:nvPr>
            <p:ph idx="1" type="subTitle"/>
          </p:nvPr>
        </p:nvSpPr>
        <p:spPr>
          <a:xfrm>
            <a:off x="3718200" y="2391750"/>
            <a:ext cx="4705800" cy="2751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300"/>
              <a:t>“Calm Down”</a:t>
            </a:r>
            <a:endParaRPr sz="23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300"/>
              <a:t>“Stop it”</a:t>
            </a:r>
            <a:endParaRPr sz="23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300"/>
              <a:t>“Quit being compulsive”</a:t>
            </a:r>
            <a:endParaRPr sz="23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300"/>
              <a:t>“Just Be Happy”</a:t>
            </a:r>
            <a:endParaRPr sz="2300"/>
          </a:p>
          <a:p>
            <a:pPr indent="0" lvl="0" marL="0" rtl="0" algn="ctr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300"/>
              <a:t>“Change Your Thinking”</a:t>
            </a:r>
            <a:endParaRPr sz="23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0561" name="Google Shape;10561;p317"/>
          <p:cNvSpPr txBox="1"/>
          <p:nvPr/>
        </p:nvSpPr>
        <p:spPr>
          <a:xfrm>
            <a:off x="520550" y="235475"/>
            <a:ext cx="2689500" cy="3309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>
                <a:latin typeface="Hind"/>
                <a:ea typeface="Hind"/>
                <a:cs typeface="Hind"/>
                <a:sym typeface="Hind"/>
              </a:rPr>
              <a:t>Instead….</a:t>
            </a:r>
            <a:endParaRPr sz="29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9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9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900">
                <a:solidFill>
                  <a:srgbClr val="187AAB"/>
                </a:solidFill>
                <a:latin typeface="Hind"/>
                <a:ea typeface="Hind"/>
                <a:cs typeface="Hind"/>
                <a:sym typeface="Hind"/>
              </a:rPr>
              <a:t>Use strategies to help, support, and encourage.</a:t>
            </a:r>
            <a:endParaRPr b="1" sz="2900">
              <a:solidFill>
                <a:srgbClr val="187AAB"/>
              </a:solidFill>
              <a:latin typeface="Hind"/>
              <a:ea typeface="Hind"/>
              <a:cs typeface="Hind"/>
              <a:sym typeface="Hind"/>
            </a:endParaRPr>
          </a:p>
        </p:txBody>
      </p:sp>
      <p:sp>
        <p:nvSpPr>
          <p:cNvPr id="10562" name="Google Shape;10562;p317"/>
          <p:cNvSpPr/>
          <p:nvPr/>
        </p:nvSpPr>
        <p:spPr>
          <a:xfrm>
            <a:off x="2714275" y="508150"/>
            <a:ext cx="1974000" cy="2441700"/>
          </a:xfrm>
          <a:prstGeom prst="curvedLeftArrow">
            <a:avLst>
              <a:gd fmla="val 25000" name="adj1"/>
              <a:gd fmla="val 50000" name="adj2"/>
              <a:gd fmla="val 25000" name="adj3"/>
            </a:avLst>
          </a:prstGeom>
          <a:solidFill>
            <a:srgbClr val="6BDD90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563" name="Google Shape;10563;p317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882577" y="0"/>
            <a:ext cx="1113676" cy="12912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962" name="Shape 10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3" name="Google Shape;10963;p344"/>
          <p:cNvSpPr/>
          <p:nvPr/>
        </p:nvSpPr>
        <p:spPr>
          <a:xfrm>
            <a:off x="338625" y="632100"/>
            <a:ext cx="2958300" cy="28962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64" name="Google Shape;10964;p344"/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965" name="Google Shape;10965;p344"/>
          <p:cNvSpPr txBox="1"/>
          <p:nvPr>
            <p:ph idx="1" type="body"/>
          </p:nvPr>
        </p:nvSpPr>
        <p:spPr>
          <a:xfrm>
            <a:off x="3628500" y="814200"/>
            <a:ext cx="5368200" cy="4329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rmAutofit fontScale="92500" lnSpcReduction="20000"/>
          </a:bodyPr>
          <a:lstStyle/>
          <a:p>
            <a:pPr indent="-270827" lvl="0" marL="254000" rtl="0" algn="l">
              <a:spcBef>
                <a:spcPts val="9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Hind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Extended time for tests and papers: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Writing assignments may be problematic for a child who needs to find the perfect way to say something, in which they may need more time. Access to a laptop may also be helpful.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0827" lvl="0" marL="254000" rtl="0" algn="l">
              <a:spcBef>
                <a:spcPts val="9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Hind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A buddy system: 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Can help foster a sense of confidence and pride, to be able to help someone in need.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0827" lvl="0" marL="254000" rtl="0" algn="l">
              <a:spcBef>
                <a:spcPts val="9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Hind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Private testing space (room/hallway)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: Research is quite clear that kids with OCD do better, are less overwhelmed, and are more in control of their thoughts and of their reactions if they’re in a quiet place away from the other kids.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270827" lvl="0" marL="254000" rtl="0" algn="l">
              <a:spcBef>
                <a:spcPts val="900"/>
              </a:spcBef>
              <a:spcAft>
                <a:spcPts val="0"/>
              </a:spcAft>
              <a:buClr>
                <a:schemeClr val="dk1"/>
              </a:buClr>
              <a:buSzPct val="100000"/>
              <a:buFont typeface="Hind"/>
              <a:buChar char="•"/>
            </a:pPr>
            <a:r>
              <a:rPr b="1" lang="en" sz="1800">
                <a:latin typeface="Hind"/>
                <a:ea typeface="Hind"/>
                <a:cs typeface="Hind"/>
                <a:sym typeface="Hind"/>
              </a:rPr>
              <a:t>Skip reading out loud:</a:t>
            </a:r>
            <a:r>
              <a:rPr lang="en" sz="1800">
                <a:latin typeface="Hind"/>
                <a:ea typeface="Hind"/>
                <a:cs typeface="Hind"/>
                <a:sym typeface="Hind"/>
              </a:rPr>
              <a:t> Reading can becomes a very laborious task, and reading in front of the class can become a nightmare by wanting to read it perfectly in front of their peers.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254000" rtl="0" algn="l">
              <a:lnSpc>
                <a:spcPct val="90000"/>
              </a:lnSpc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966" name="Google Shape;10966;p344"/>
          <p:cNvPicPr preferRelativeResize="0"/>
          <p:nvPr/>
        </p:nvPicPr>
        <p:blipFill rotWithShape="1">
          <a:blip r:embed="rId3">
            <a:alphaModFix/>
          </a:blip>
          <a:srcRect b="24046" l="6063" r="5166" t="0"/>
          <a:stretch/>
        </p:blipFill>
        <p:spPr>
          <a:xfrm>
            <a:off x="905350" y="3528350"/>
            <a:ext cx="1872950" cy="896375"/>
          </a:xfrm>
          <a:prstGeom prst="rect">
            <a:avLst/>
          </a:prstGeom>
          <a:noFill/>
          <a:ln>
            <a:noFill/>
          </a:ln>
        </p:spPr>
      </p:pic>
      <p:sp>
        <p:nvSpPr>
          <p:cNvPr id="10967" name="Google Shape;10967;p344"/>
          <p:cNvSpPr/>
          <p:nvPr/>
        </p:nvSpPr>
        <p:spPr>
          <a:xfrm>
            <a:off x="226875" y="768425"/>
            <a:ext cx="3268200" cy="2813400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68" name="Google Shape;10968;p344"/>
          <p:cNvSpPr txBox="1"/>
          <p:nvPr/>
        </p:nvSpPr>
        <p:spPr>
          <a:xfrm>
            <a:off x="924525" y="1390175"/>
            <a:ext cx="1872900" cy="156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Arial"/>
              <a:buNone/>
            </a:pPr>
            <a:r>
              <a:rPr b="1" lang="en" sz="3000">
                <a:solidFill>
                  <a:srgbClr val="FEFEFE"/>
                </a:solidFill>
                <a:highlight>
                  <a:schemeClr val="accent6"/>
                </a:highlight>
              </a:rPr>
              <a:t>What Teachers Can Do</a:t>
            </a:r>
            <a:endParaRPr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969" name="Google Shape;10969;p344"/>
          <p:cNvSpPr txBox="1"/>
          <p:nvPr/>
        </p:nvSpPr>
        <p:spPr>
          <a:xfrm>
            <a:off x="1668450" y="244525"/>
            <a:ext cx="6586500" cy="661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100">
                <a:solidFill>
                  <a:schemeClr val="accent6"/>
                </a:solidFill>
                <a:latin typeface="Century Gothic"/>
                <a:ea typeface="Century Gothic"/>
                <a:cs typeface="Century Gothic"/>
                <a:sym typeface="Century Gothic"/>
              </a:rPr>
              <a:t>Obsessive Compulsive Disorder</a:t>
            </a:r>
            <a:endParaRPr b="1" sz="3100">
              <a:solidFill>
                <a:schemeClr val="accent6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id="10970" name="Google Shape;10970;p34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49" cy="8193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74" name="Shape 10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5" name="Google Shape;10975;p345"/>
          <p:cNvSpPr/>
          <p:nvPr/>
        </p:nvSpPr>
        <p:spPr>
          <a:xfrm>
            <a:off x="237000" y="45291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6" name="Google Shape;10976;p345"/>
          <p:cNvSpPr/>
          <p:nvPr/>
        </p:nvSpPr>
        <p:spPr>
          <a:xfrm>
            <a:off x="8330450" y="44898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7" name="Google Shape;10977;p345"/>
          <p:cNvSpPr/>
          <p:nvPr/>
        </p:nvSpPr>
        <p:spPr>
          <a:xfrm rot="-10381242">
            <a:off x="77779" y="1012030"/>
            <a:ext cx="8949945" cy="4304142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78" name="Google Shape;10978;p345"/>
          <p:cNvSpPr txBox="1"/>
          <p:nvPr>
            <p:ph idx="15" type="title"/>
          </p:nvPr>
        </p:nvSpPr>
        <p:spPr>
          <a:xfrm>
            <a:off x="720000" y="2598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Suggesting a book ...</a:t>
            </a:r>
            <a:endParaRPr sz="4000"/>
          </a:p>
        </p:txBody>
      </p:sp>
      <p:sp>
        <p:nvSpPr>
          <p:cNvPr id="10979" name="Google Shape;10979;p345"/>
          <p:cNvSpPr txBox="1"/>
          <p:nvPr>
            <p:ph type="title"/>
          </p:nvPr>
        </p:nvSpPr>
        <p:spPr>
          <a:xfrm>
            <a:off x="720000" y="1254650"/>
            <a:ext cx="7704000" cy="3678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chemeClr val="lt1"/>
                </a:solidFill>
              </a:rPr>
              <a:t>Bibliotherapy </a:t>
            </a:r>
            <a:r>
              <a:rPr lang="en" sz="2200" u="sng">
                <a:solidFill>
                  <a:schemeClr val="lt1"/>
                </a:solidFill>
              </a:rPr>
              <a:t>counters the stigma </a:t>
            </a:r>
            <a:r>
              <a:rPr lang="en" sz="2200">
                <a:solidFill>
                  <a:schemeClr val="lt1"/>
                </a:solidFill>
              </a:rPr>
              <a:t>associated with mental health and provides the reader with the </a:t>
            </a:r>
            <a:r>
              <a:rPr lang="en" sz="2200">
                <a:solidFill>
                  <a:srgbClr val="0000FF"/>
                </a:solidFill>
              </a:rPr>
              <a:t>opportunity </a:t>
            </a:r>
            <a:r>
              <a:rPr lang="en" sz="2200">
                <a:solidFill>
                  <a:schemeClr val="lt1"/>
                </a:solidFill>
              </a:rPr>
              <a:t>to flip the switch and </a:t>
            </a:r>
            <a:r>
              <a:rPr lang="en" sz="2200">
                <a:solidFill>
                  <a:schemeClr val="lt1"/>
                </a:solidFill>
              </a:rPr>
              <a:t>...</a:t>
            </a:r>
            <a:r>
              <a:rPr lang="en" sz="2200">
                <a:solidFill>
                  <a:schemeClr val="lt1"/>
                </a:solidFill>
              </a:rPr>
              <a:t>	</a:t>
            </a:r>
            <a:endParaRPr sz="2200"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chemeClr val="lt1"/>
              </a:solidFill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>
                <a:solidFill>
                  <a:schemeClr val="dk1"/>
                </a:solidFill>
              </a:rPr>
              <a:t>Identify with a character and their problems and goals.</a:t>
            </a:r>
            <a:endParaRPr>
              <a:solidFill>
                <a:schemeClr val="dk1"/>
              </a:solidFill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>
                <a:solidFill>
                  <a:schemeClr val="dk1"/>
                </a:solidFill>
              </a:rPr>
              <a:t>Experience the character’s emotions, struggles, and hopes from a safe place.</a:t>
            </a:r>
            <a:endParaRPr>
              <a:solidFill>
                <a:schemeClr val="dk1"/>
              </a:solidFill>
            </a:endParaRPr>
          </a:p>
          <a:p>
            <a:pPr indent="-381000" lvl="0" marL="457200" rtl="0" algn="l">
              <a:spcBef>
                <a:spcPts val="0"/>
              </a:spcBef>
              <a:spcAft>
                <a:spcPts val="0"/>
              </a:spcAft>
              <a:buSzPts val="2400"/>
              <a:buChar char="●"/>
            </a:pPr>
            <a:r>
              <a:rPr lang="en">
                <a:solidFill>
                  <a:schemeClr val="dk1"/>
                </a:solidFill>
              </a:rPr>
              <a:t>Recognize similarities between the the text and the reader’s own life and consider applying the ideas from the text to the reader’s life.</a:t>
            </a:r>
            <a:endParaRPr>
              <a:solidFill>
                <a:schemeClr val="dk1"/>
              </a:solidFill>
            </a:endParaRPr>
          </a:p>
        </p:txBody>
      </p:sp>
      <p:pic>
        <p:nvPicPr>
          <p:cNvPr id="10980" name="Google Shape;10980;p3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17825" y="2987875"/>
            <a:ext cx="1526175" cy="2155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81" name="Google Shape;10981;p34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14626" y="28151"/>
            <a:ext cx="929374" cy="935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85" name="Shape 109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6" name="Google Shape;10986;p346"/>
          <p:cNvSpPr/>
          <p:nvPr/>
        </p:nvSpPr>
        <p:spPr>
          <a:xfrm>
            <a:off x="237000" y="45291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87" name="Google Shape;10987;p346"/>
          <p:cNvSpPr/>
          <p:nvPr/>
        </p:nvSpPr>
        <p:spPr>
          <a:xfrm>
            <a:off x="8330450" y="44898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88" name="Google Shape;10988;p346"/>
          <p:cNvSpPr/>
          <p:nvPr/>
        </p:nvSpPr>
        <p:spPr>
          <a:xfrm rot="-10579660">
            <a:off x="208471" y="977873"/>
            <a:ext cx="8660106" cy="4208587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89" name="Google Shape;10989;p346"/>
          <p:cNvSpPr txBox="1"/>
          <p:nvPr>
            <p:ph idx="15" type="title"/>
          </p:nvPr>
        </p:nvSpPr>
        <p:spPr>
          <a:xfrm>
            <a:off x="720000" y="2598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Internal Dialogue</a:t>
            </a:r>
            <a:endParaRPr sz="4000"/>
          </a:p>
        </p:txBody>
      </p:sp>
      <p:sp>
        <p:nvSpPr>
          <p:cNvPr id="10990" name="Google Shape;10990;p346"/>
          <p:cNvSpPr txBox="1"/>
          <p:nvPr>
            <p:ph type="title"/>
          </p:nvPr>
        </p:nvSpPr>
        <p:spPr>
          <a:xfrm>
            <a:off x="942938" y="1311350"/>
            <a:ext cx="7387500" cy="3178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lt1"/>
                </a:solidFill>
              </a:rPr>
              <a:t>“I don't control my thoughts, so they're not really mine. I don’t decide if im sweating, or if i get cancer, or c. diff or whatever, so my body isn’t really mine. I don’t decide any of that, outside forces do. I am a story they’re telling, I am circumstances.”</a:t>
            </a:r>
            <a:endParaRPr sz="18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991" name="Google Shape;10991;p3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214626" y="28151"/>
            <a:ext cx="929374" cy="935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995" name="Shape 10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6" name="Google Shape;10996;p347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97" name="Google Shape;10997;p347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998" name="Google Shape;10998;p347"/>
          <p:cNvSpPr txBox="1"/>
          <p:nvPr>
            <p:ph type="title"/>
          </p:nvPr>
        </p:nvSpPr>
        <p:spPr>
          <a:xfrm>
            <a:off x="-41825" y="0"/>
            <a:ext cx="83781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John Green’s - Turtles All the Way Down</a:t>
            </a:r>
            <a:endParaRPr sz="3100"/>
          </a:p>
        </p:txBody>
      </p:sp>
      <p:sp>
        <p:nvSpPr>
          <p:cNvPr id="10999" name="Google Shape;10999;p347"/>
          <p:cNvSpPr txBox="1"/>
          <p:nvPr>
            <p:ph idx="1" type="body"/>
          </p:nvPr>
        </p:nvSpPr>
        <p:spPr>
          <a:xfrm>
            <a:off x="1944900" y="648950"/>
            <a:ext cx="7199100" cy="449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This book gives us a first-person narrative of a teenage girl, Aza, suffering from </a:t>
            </a:r>
            <a:r>
              <a:rPr b="1" lang="en" sz="1900">
                <a:solidFill>
                  <a:srgbClr val="769A25"/>
                </a:solidFill>
              </a:rPr>
              <a:t>Anxiety and Obsessive-Compulsive Disorder</a:t>
            </a:r>
            <a:r>
              <a:rPr lang="en" sz="1900">
                <a:solidFill>
                  <a:schemeClr val="dk1"/>
                </a:solidFill>
              </a:rPr>
              <a:t>. In some ways, Aza is your typical teenage girl, trying to navigate school, friends, potential boyfriends, and family. </a:t>
            </a:r>
            <a:endParaRPr sz="19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As we follow along with Aza’s journey, we are given access to her thoughts and processes. Aza </a:t>
            </a:r>
            <a:r>
              <a:rPr b="1" lang="en" sz="1900">
                <a:solidFill>
                  <a:srgbClr val="769A25"/>
                </a:solidFill>
              </a:rPr>
              <a:t>allows the reader to see what it is to struggle with “invasives,” or thoughts that she can’t control.</a:t>
            </a:r>
            <a:r>
              <a:rPr lang="en" sz="1900">
                <a:solidFill>
                  <a:schemeClr val="dk1"/>
                </a:solidFill>
              </a:rPr>
              <a:t> She brings us into her meta-cognitive battle as she tries to figure out if she’s truly a person, or just a made-up set of thoughts and circumstances. </a:t>
            </a:r>
            <a:endParaRPr sz="19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Aza doesn’t hide her mental health disorders from the readers, she instead </a:t>
            </a:r>
            <a:r>
              <a:rPr b="1" lang="en" sz="1900">
                <a:solidFill>
                  <a:srgbClr val="769A25"/>
                </a:solidFill>
              </a:rPr>
              <a:t>walks us through her compulsions, doctor’s appointments, struggles with medications, and ultimately needing to face one of her worst fears.</a:t>
            </a:r>
            <a:endParaRPr b="1" sz="1900">
              <a:solidFill>
                <a:srgbClr val="769A25"/>
              </a:solidFill>
            </a:endParaRPr>
          </a:p>
        </p:txBody>
      </p:sp>
      <p:pic>
        <p:nvPicPr>
          <p:cNvPr id="11000" name="Google Shape;11000;p3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292575"/>
            <a:ext cx="1944900" cy="30651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01" name="Google Shape;11001;p3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92898" y="0"/>
            <a:ext cx="851100" cy="851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05" name="Shape 1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6" name="Google Shape;11006;p348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7" name="Google Shape;11007;p348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08" name="Google Shape;11008;p348"/>
          <p:cNvSpPr txBox="1"/>
          <p:nvPr>
            <p:ph type="title"/>
          </p:nvPr>
        </p:nvSpPr>
        <p:spPr>
          <a:xfrm>
            <a:off x="4715700" y="0"/>
            <a:ext cx="36207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Interventions</a:t>
            </a:r>
            <a:endParaRPr sz="3100"/>
          </a:p>
        </p:txBody>
      </p:sp>
      <p:sp>
        <p:nvSpPr>
          <p:cNvPr id="11009" name="Google Shape;11009;p348"/>
          <p:cNvSpPr txBox="1"/>
          <p:nvPr>
            <p:ph idx="1" type="body"/>
          </p:nvPr>
        </p:nvSpPr>
        <p:spPr>
          <a:xfrm>
            <a:off x="4715700" y="648950"/>
            <a:ext cx="4428300" cy="4494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7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Aza’s character was diagnosed with anxiety and OCD. </a:t>
            </a:r>
            <a:endParaRPr sz="19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Having these diagnoses, </a:t>
            </a:r>
            <a:r>
              <a:rPr b="1" lang="en" sz="1900">
                <a:solidFill>
                  <a:srgbClr val="769A25"/>
                </a:solidFill>
              </a:rPr>
              <a:t>Aza had the opportunity to access the supports and information she needed to successfully manage her disorders. </a:t>
            </a:r>
            <a:endParaRPr b="1" sz="1900">
              <a:solidFill>
                <a:srgbClr val="769A25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rPr lang="en" sz="1900">
                <a:solidFill>
                  <a:schemeClr val="dk1"/>
                </a:solidFill>
              </a:rPr>
              <a:t>Aza receives most of her supports through treatment with her therapist, Dr. Singh. Dr. Singh uses </a:t>
            </a:r>
            <a:r>
              <a:rPr b="1" lang="en" sz="1900">
                <a:solidFill>
                  <a:srgbClr val="769A25"/>
                </a:solidFill>
              </a:rPr>
              <a:t>a combination of Cognitive Behavioral Therapy (CBT), prescribed medication, and coping strategies.</a:t>
            </a:r>
            <a:endParaRPr b="1" sz="1900">
              <a:solidFill>
                <a:srgbClr val="769A25"/>
              </a:solidFill>
            </a:endParaRPr>
          </a:p>
        </p:txBody>
      </p:sp>
      <p:pic>
        <p:nvPicPr>
          <p:cNvPr id="11010" name="Google Shape;11010;p3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637512" y="3339100"/>
            <a:ext cx="963075" cy="1517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11" name="Google Shape;11011;p3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6401" y="-1"/>
            <a:ext cx="806500" cy="8122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12" name="Google Shape;11012;p34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0" y="0"/>
            <a:ext cx="3784325" cy="5110350"/>
          </a:xfrm>
          <a:prstGeom prst="rect">
            <a:avLst/>
          </a:prstGeom>
          <a:noFill/>
          <a:ln>
            <a:noFill/>
          </a:ln>
        </p:spPr>
      </p:pic>
      <p:sp>
        <p:nvSpPr>
          <p:cNvPr id="11013" name="Google Shape;11013;p348"/>
          <p:cNvSpPr txBox="1"/>
          <p:nvPr/>
        </p:nvSpPr>
        <p:spPr>
          <a:xfrm>
            <a:off x="2209800" y="1943100"/>
            <a:ext cx="800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4" name="Google Shape;11014;p348"/>
          <p:cNvSpPr txBox="1"/>
          <p:nvPr/>
        </p:nvSpPr>
        <p:spPr>
          <a:xfrm>
            <a:off x="390525" y="152400"/>
            <a:ext cx="2381400" cy="61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Nunito"/>
                <a:ea typeface="Nunito"/>
                <a:cs typeface="Nunito"/>
                <a:sym typeface="Nunito"/>
              </a:rPr>
              <a:t>Aza has anxiety and OCD too!</a:t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5" name="Google Shape;11015;p348"/>
          <p:cNvSpPr txBox="1"/>
          <p:nvPr/>
        </p:nvSpPr>
        <p:spPr>
          <a:xfrm>
            <a:off x="123825" y="2251200"/>
            <a:ext cx="1571700" cy="129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latin typeface="Nunito"/>
                <a:ea typeface="Nunito"/>
                <a:cs typeface="Nunito"/>
                <a:sym typeface="Nunito"/>
              </a:rPr>
              <a:t>Aza works through her struggles with her therapist…maybe I could benefit from speaking with one…</a:t>
            </a:r>
            <a:endParaRPr sz="12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6" name="Google Shape;11016;p348"/>
          <p:cNvSpPr txBox="1"/>
          <p:nvPr/>
        </p:nvSpPr>
        <p:spPr>
          <a:xfrm>
            <a:off x="1914525" y="1962150"/>
            <a:ext cx="1181100" cy="400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7" name="Google Shape;11017;p348"/>
          <p:cNvSpPr txBox="1"/>
          <p:nvPr/>
        </p:nvSpPr>
        <p:spPr>
          <a:xfrm>
            <a:off x="1981200" y="877975"/>
            <a:ext cx="1457400" cy="58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latin typeface="Nunito"/>
                <a:ea typeface="Nunito"/>
                <a:cs typeface="Nunito"/>
                <a:sym typeface="Nunito"/>
              </a:rPr>
              <a:t>That’s a different coping strategy…</a:t>
            </a:r>
            <a:endParaRPr sz="13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8" name="Google Shape;11018;p348"/>
          <p:cNvSpPr txBox="1"/>
          <p:nvPr/>
        </p:nvSpPr>
        <p:spPr>
          <a:xfrm>
            <a:off x="2058838" y="1857125"/>
            <a:ext cx="12573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Nunito"/>
                <a:ea typeface="Nunito"/>
                <a:cs typeface="Nunito"/>
                <a:sym typeface="Nunito"/>
              </a:rPr>
              <a:t>I thought I was the only one!</a:t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19" name="Google Shape;11019;p348"/>
          <p:cNvSpPr txBox="1"/>
          <p:nvPr/>
        </p:nvSpPr>
        <p:spPr>
          <a:xfrm>
            <a:off x="2132225" y="3518400"/>
            <a:ext cx="1257300" cy="831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Nunito"/>
                <a:ea typeface="Nunito"/>
                <a:cs typeface="Nunito"/>
                <a:sym typeface="Nunito"/>
              </a:rPr>
              <a:t>Caron should read this book…</a:t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20" name="Google Shape;11020;p348"/>
          <p:cNvSpPr txBox="1"/>
          <p:nvPr/>
        </p:nvSpPr>
        <p:spPr>
          <a:xfrm>
            <a:off x="314175" y="1047750"/>
            <a:ext cx="1124100" cy="1031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>
                <a:latin typeface="Nunito"/>
                <a:ea typeface="Nunito"/>
                <a:cs typeface="Nunito"/>
                <a:sym typeface="Nunito"/>
              </a:rPr>
              <a:t>The book is all about mental health. Guess it is important…</a:t>
            </a:r>
            <a:endParaRPr sz="1100"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11021" name="Google Shape;11021;p348"/>
          <p:cNvSpPr txBox="1"/>
          <p:nvPr/>
        </p:nvSpPr>
        <p:spPr>
          <a:xfrm>
            <a:off x="147525" y="3810200"/>
            <a:ext cx="1457400" cy="1046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Nunito"/>
                <a:ea typeface="Nunito"/>
                <a:cs typeface="Nunito"/>
                <a:sym typeface="Nunito"/>
              </a:rPr>
              <a:t>There’s that negative thinking…don’t do it Aza!</a:t>
            </a:r>
            <a:endParaRPr>
              <a:latin typeface="Nunito"/>
              <a:ea typeface="Nunito"/>
              <a:cs typeface="Nunito"/>
              <a:sym typeface="Nunito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25" name="Shape 1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6" name="Google Shape;11026;p349"/>
          <p:cNvSpPr/>
          <p:nvPr/>
        </p:nvSpPr>
        <p:spPr>
          <a:xfrm>
            <a:off x="4015425" y="4359225"/>
            <a:ext cx="582900" cy="37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27" name="Google Shape;11027;p349"/>
          <p:cNvSpPr txBox="1"/>
          <p:nvPr>
            <p:ph idx="2" type="title"/>
          </p:nvPr>
        </p:nvSpPr>
        <p:spPr>
          <a:xfrm rot="-277655">
            <a:off x="2963994" y="1070870"/>
            <a:ext cx="2234785" cy="2470444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1028" name="Google Shape;11028;p349"/>
          <p:cNvSpPr txBox="1"/>
          <p:nvPr>
            <p:ph type="title"/>
          </p:nvPr>
        </p:nvSpPr>
        <p:spPr>
          <a:xfrm>
            <a:off x="2638700" y="1614600"/>
            <a:ext cx="6459300" cy="13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>
                <a:solidFill>
                  <a:schemeClr val="accent1"/>
                </a:solidFill>
              </a:rPr>
              <a:t>Tapping Moment</a:t>
            </a:r>
            <a:endParaRPr sz="6000"/>
          </a:p>
        </p:txBody>
      </p:sp>
      <p:sp>
        <p:nvSpPr>
          <p:cNvPr id="11029" name="Google Shape;11029;p349"/>
          <p:cNvSpPr txBox="1"/>
          <p:nvPr>
            <p:ph idx="1" type="subTitle"/>
          </p:nvPr>
        </p:nvSpPr>
        <p:spPr>
          <a:xfrm>
            <a:off x="3406750" y="2845425"/>
            <a:ext cx="5177100" cy="2122200"/>
          </a:xfrm>
          <a:prstGeom prst="rect">
            <a:avLst/>
          </a:prstGeom>
          <a:solidFill>
            <a:schemeClr val="lt2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400" u="sng">
                <a:solidFill>
                  <a:schemeClr val="lt1"/>
                </a:solidFill>
              </a:rPr>
              <a:t>Mindful Body</a:t>
            </a:r>
            <a:endParaRPr b="1" sz="3400" u="sng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7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3BA9D0"/>
                </a:solidFill>
              </a:rPr>
              <a:t>Butterfly Tapping</a:t>
            </a:r>
            <a:endParaRPr b="1" sz="2200">
              <a:solidFill>
                <a:srgbClr val="3BA9D0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rgbClr val="9DCD33"/>
                </a:solidFill>
              </a:rPr>
              <a:t>Present Tapping </a:t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Match the rhythm of your </a:t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anxiety/calmness</a:t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 </a:t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chemeClr val="lt1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2200">
              <a:solidFill>
                <a:srgbClr val="9DCD33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t/>
            </a:r>
            <a:endParaRPr b="1" sz="2200">
              <a:solidFill>
                <a:schemeClr val="lt1"/>
              </a:solidFill>
            </a:endParaRPr>
          </a:p>
        </p:txBody>
      </p:sp>
      <p:grpSp>
        <p:nvGrpSpPr>
          <p:cNvPr id="11030" name="Google Shape;11030;p349"/>
          <p:cNvGrpSpPr/>
          <p:nvPr/>
        </p:nvGrpSpPr>
        <p:grpSpPr>
          <a:xfrm>
            <a:off x="441591" y="1767919"/>
            <a:ext cx="724835" cy="635493"/>
            <a:chOff x="5375211" y="1361181"/>
            <a:chExt cx="724835" cy="635493"/>
          </a:xfrm>
        </p:grpSpPr>
        <p:sp>
          <p:nvSpPr>
            <p:cNvPr id="11031" name="Google Shape;11031;p349"/>
            <p:cNvSpPr/>
            <p:nvPr/>
          </p:nvSpPr>
          <p:spPr>
            <a:xfrm flipH="1">
              <a:off x="5375211" y="1361181"/>
              <a:ext cx="724835" cy="635493"/>
            </a:xfrm>
            <a:custGeom>
              <a:rect b="b" l="l" r="r" t="t"/>
              <a:pathLst>
                <a:path extrusionOk="0" h="10129" w="11553">
                  <a:moveTo>
                    <a:pt x="6265" y="0"/>
                  </a:moveTo>
                  <a:lnTo>
                    <a:pt x="5410" y="41"/>
                  </a:lnTo>
                  <a:lnTo>
                    <a:pt x="4556" y="41"/>
                  </a:lnTo>
                  <a:lnTo>
                    <a:pt x="4150" y="82"/>
                  </a:lnTo>
                  <a:lnTo>
                    <a:pt x="3702" y="163"/>
                  </a:lnTo>
                  <a:lnTo>
                    <a:pt x="2970" y="366"/>
                  </a:lnTo>
                  <a:lnTo>
                    <a:pt x="2644" y="488"/>
                  </a:lnTo>
                  <a:lnTo>
                    <a:pt x="2278" y="651"/>
                  </a:lnTo>
                  <a:lnTo>
                    <a:pt x="1953" y="814"/>
                  </a:lnTo>
                  <a:lnTo>
                    <a:pt x="1628" y="1017"/>
                  </a:lnTo>
                  <a:lnTo>
                    <a:pt x="1343" y="1261"/>
                  </a:lnTo>
                  <a:lnTo>
                    <a:pt x="1058" y="1505"/>
                  </a:lnTo>
                  <a:lnTo>
                    <a:pt x="814" y="1790"/>
                  </a:lnTo>
                  <a:lnTo>
                    <a:pt x="611" y="2075"/>
                  </a:lnTo>
                  <a:lnTo>
                    <a:pt x="407" y="2360"/>
                  </a:lnTo>
                  <a:lnTo>
                    <a:pt x="285" y="2685"/>
                  </a:lnTo>
                  <a:lnTo>
                    <a:pt x="163" y="3010"/>
                  </a:lnTo>
                  <a:lnTo>
                    <a:pt x="41" y="3376"/>
                  </a:lnTo>
                  <a:lnTo>
                    <a:pt x="1" y="3702"/>
                  </a:lnTo>
                  <a:lnTo>
                    <a:pt x="1" y="4068"/>
                  </a:lnTo>
                  <a:lnTo>
                    <a:pt x="41" y="4393"/>
                  </a:lnTo>
                  <a:lnTo>
                    <a:pt x="82" y="4759"/>
                  </a:lnTo>
                  <a:lnTo>
                    <a:pt x="204" y="5085"/>
                  </a:lnTo>
                  <a:lnTo>
                    <a:pt x="367" y="5370"/>
                  </a:lnTo>
                  <a:lnTo>
                    <a:pt x="529" y="5695"/>
                  </a:lnTo>
                  <a:lnTo>
                    <a:pt x="773" y="5939"/>
                  </a:lnTo>
                  <a:lnTo>
                    <a:pt x="1017" y="6224"/>
                  </a:lnTo>
                  <a:lnTo>
                    <a:pt x="1262" y="6427"/>
                  </a:lnTo>
                  <a:lnTo>
                    <a:pt x="1587" y="6671"/>
                  </a:lnTo>
                  <a:lnTo>
                    <a:pt x="1912" y="6875"/>
                  </a:lnTo>
                  <a:lnTo>
                    <a:pt x="2278" y="7037"/>
                  </a:lnTo>
                  <a:lnTo>
                    <a:pt x="2644" y="7159"/>
                  </a:lnTo>
                  <a:lnTo>
                    <a:pt x="3011" y="7281"/>
                  </a:lnTo>
                  <a:lnTo>
                    <a:pt x="3377" y="7363"/>
                  </a:lnTo>
                  <a:lnTo>
                    <a:pt x="4150" y="7485"/>
                  </a:lnTo>
                  <a:lnTo>
                    <a:pt x="4719" y="7525"/>
                  </a:lnTo>
                  <a:lnTo>
                    <a:pt x="4638" y="7892"/>
                  </a:lnTo>
                  <a:lnTo>
                    <a:pt x="4516" y="8258"/>
                  </a:lnTo>
                  <a:lnTo>
                    <a:pt x="4312" y="8624"/>
                  </a:lnTo>
                  <a:lnTo>
                    <a:pt x="3987" y="8949"/>
                  </a:lnTo>
                  <a:lnTo>
                    <a:pt x="3661" y="9234"/>
                  </a:lnTo>
                  <a:lnTo>
                    <a:pt x="3295" y="9478"/>
                  </a:lnTo>
                  <a:lnTo>
                    <a:pt x="3214" y="9519"/>
                  </a:lnTo>
                  <a:lnTo>
                    <a:pt x="3173" y="9600"/>
                  </a:lnTo>
                  <a:lnTo>
                    <a:pt x="3214" y="9681"/>
                  </a:lnTo>
                  <a:lnTo>
                    <a:pt x="3255" y="9763"/>
                  </a:lnTo>
                  <a:lnTo>
                    <a:pt x="3417" y="9885"/>
                  </a:lnTo>
                  <a:lnTo>
                    <a:pt x="3661" y="10007"/>
                  </a:lnTo>
                  <a:lnTo>
                    <a:pt x="4109" y="10088"/>
                  </a:lnTo>
                  <a:lnTo>
                    <a:pt x="4394" y="10129"/>
                  </a:lnTo>
                  <a:lnTo>
                    <a:pt x="4678" y="10129"/>
                  </a:lnTo>
                  <a:lnTo>
                    <a:pt x="4963" y="10088"/>
                  </a:lnTo>
                  <a:lnTo>
                    <a:pt x="5248" y="10047"/>
                  </a:lnTo>
                  <a:lnTo>
                    <a:pt x="5492" y="9925"/>
                  </a:lnTo>
                  <a:lnTo>
                    <a:pt x="5695" y="9803"/>
                  </a:lnTo>
                  <a:lnTo>
                    <a:pt x="5899" y="9681"/>
                  </a:lnTo>
                  <a:lnTo>
                    <a:pt x="6102" y="9519"/>
                  </a:lnTo>
                  <a:lnTo>
                    <a:pt x="6265" y="9315"/>
                  </a:lnTo>
                  <a:lnTo>
                    <a:pt x="6387" y="9112"/>
                  </a:lnTo>
                  <a:lnTo>
                    <a:pt x="6509" y="8908"/>
                  </a:lnTo>
                  <a:lnTo>
                    <a:pt x="6590" y="8664"/>
                  </a:lnTo>
                  <a:lnTo>
                    <a:pt x="6671" y="8380"/>
                  </a:lnTo>
                  <a:lnTo>
                    <a:pt x="6671" y="8095"/>
                  </a:lnTo>
                  <a:lnTo>
                    <a:pt x="6671" y="7810"/>
                  </a:lnTo>
                  <a:lnTo>
                    <a:pt x="6590" y="7566"/>
                  </a:lnTo>
                  <a:lnTo>
                    <a:pt x="7119" y="7485"/>
                  </a:lnTo>
                  <a:lnTo>
                    <a:pt x="7607" y="7403"/>
                  </a:lnTo>
                  <a:lnTo>
                    <a:pt x="8054" y="7322"/>
                  </a:lnTo>
                  <a:lnTo>
                    <a:pt x="8543" y="7159"/>
                  </a:lnTo>
                  <a:lnTo>
                    <a:pt x="8990" y="6997"/>
                  </a:lnTo>
                  <a:lnTo>
                    <a:pt x="9437" y="6753"/>
                  </a:lnTo>
                  <a:lnTo>
                    <a:pt x="9844" y="6509"/>
                  </a:lnTo>
                  <a:lnTo>
                    <a:pt x="10251" y="6224"/>
                  </a:lnTo>
                  <a:lnTo>
                    <a:pt x="10495" y="5939"/>
                  </a:lnTo>
                  <a:lnTo>
                    <a:pt x="10780" y="5654"/>
                  </a:lnTo>
                  <a:lnTo>
                    <a:pt x="10983" y="5329"/>
                  </a:lnTo>
                  <a:lnTo>
                    <a:pt x="11186" y="5004"/>
                  </a:lnTo>
                  <a:lnTo>
                    <a:pt x="11349" y="4637"/>
                  </a:lnTo>
                  <a:lnTo>
                    <a:pt x="11471" y="4312"/>
                  </a:lnTo>
                  <a:lnTo>
                    <a:pt x="11512" y="3905"/>
                  </a:lnTo>
                  <a:lnTo>
                    <a:pt x="11553" y="3539"/>
                  </a:lnTo>
                  <a:lnTo>
                    <a:pt x="11512" y="3132"/>
                  </a:lnTo>
                  <a:lnTo>
                    <a:pt x="11431" y="2726"/>
                  </a:lnTo>
                  <a:lnTo>
                    <a:pt x="11309" y="2360"/>
                  </a:lnTo>
                  <a:lnTo>
                    <a:pt x="11146" y="1993"/>
                  </a:lnTo>
                  <a:lnTo>
                    <a:pt x="10942" y="1668"/>
                  </a:lnTo>
                  <a:lnTo>
                    <a:pt x="10698" y="1383"/>
                  </a:lnTo>
                  <a:lnTo>
                    <a:pt x="10414" y="1099"/>
                  </a:lnTo>
                  <a:lnTo>
                    <a:pt x="10088" y="814"/>
                  </a:lnTo>
                  <a:lnTo>
                    <a:pt x="9763" y="610"/>
                  </a:lnTo>
                  <a:lnTo>
                    <a:pt x="9397" y="448"/>
                  </a:lnTo>
                  <a:lnTo>
                    <a:pt x="9031" y="285"/>
                  </a:lnTo>
                  <a:lnTo>
                    <a:pt x="8665" y="204"/>
                  </a:lnTo>
                  <a:lnTo>
                    <a:pt x="8298" y="122"/>
                  </a:lnTo>
                  <a:lnTo>
                    <a:pt x="7892" y="41"/>
                  </a:lnTo>
                  <a:lnTo>
                    <a:pt x="7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349"/>
            <p:cNvSpPr/>
            <p:nvPr/>
          </p:nvSpPr>
          <p:spPr>
            <a:xfrm flipH="1">
              <a:off x="580140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0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74" y="774"/>
                  </a:lnTo>
                  <a:lnTo>
                    <a:pt x="814" y="652"/>
                  </a:lnTo>
                  <a:lnTo>
                    <a:pt x="896" y="530"/>
                  </a:lnTo>
                  <a:lnTo>
                    <a:pt x="896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349"/>
            <p:cNvSpPr/>
            <p:nvPr/>
          </p:nvSpPr>
          <p:spPr>
            <a:xfrm flipH="1">
              <a:off x="579117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73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54" y="732"/>
                  </a:lnTo>
                  <a:lnTo>
                    <a:pt x="814" y="732"/>
                  </a:lnTo>
                  <a:lnTo>
                    <a:pt x="814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732" y="895"/>
                  </a:lnTo>
                  <a:lnTo>
                    <a:pt x="692" y="895"/>
                  </a:lnTo>
                  <a:lnTo>
                    <a:pt x="651" y="936"/>
                  </a:lnTo>
                  <a:lnTo>
                    <a:pt x="570" y="936"/>
                  </a:lnTo>
                  <a:lnTo>
                    <a:pt x="529" y="895"/>
                  </a:lnTo>
                  <a:lnTo>
                    <a:pt x="488" y="895"/>
                  </a:lnTo>
                  <a:lnTo>
                    <a:pt x="448" y="854"/>
                  </a:lnTo>
                  <a:lnTo>
                    <a:pt x="407" y="814"/>
                  </a:lnTo>
                  <a:lnTo>
                    <a:pt x="407" y="773"/>
                  </a:lnTo>
                  <a:lnTo>
                    <a:pt x="366" y="732"/>
                  </a:lnTo>
                  <a:lnTo>
                    <a:pt x="366" y="692"/>
                  </a:lnTo>
                  <a:lnTo>
                    <a:pt x="366" y="651"/>
                  </a:lnTo>
                  <a:lnTo>
                    <a:pt x="366" y="610"/>
                  </a:lnTo>
                  <a:lnTo>
                    <a:pt x="366" y="570"/>
                  </a:lnTo>
                  <a:lnTo>
                    <a:pt x="407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32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1" y="1017"/>
                  </a:lnTo>
                  <a:lnTo>
                    <a:pt x="20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732" y="1302"/>
                  </a:lnTo>
                  <a:lnTo>
                    <a:pt x="895" y="1220"/>
                  </a:lnTo>
                  <a:lnTo>
                    <a:pt x="1017" y="1098"/>
                  </a:lnTo>
                  <a:lnTo>
                    <a:pt x="1139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5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349"/>
            <p:cNvSpPr/>
            <p:nvPr/>
          </p:nvSpPr>
          <p:spPr>
            <a:xfrm flipH="1">
              <a:off x="569675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4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123" y="774"/>
                  </a:lnTo>
                  <a:lnTo>
                    <a:pt x="245" y="896"/>
                  </a:lnTo>
                  <a:lnTo>
                    <a:pt x="407" y="936"/>
                  </a:lnTo>
                  <a:lnTo>
                    <a:pt x="529" y="936"/>
                  </a:lnTo>
                  <a:lnTo>
                    <a:pt x="651" y="896"/>
                  </a:lnTo>
                  <a:lnTo>
                    <a:pt x="773" y="774"/>
                  </a:lnTo>
                  <a:lnTo>
                    <a:pt x="855" y="652"/>
                  </a:lnTo>
                  <a:lnTo>
                    <a:pt x="895" y="530"/>
                  </a:lnTo>
                  <a:lnTo>
                    <a:pt x="895" y="367"/>
                  </a:lnTo>
                  <a:lnTo>
                    <a:pt x="855" y="245"/>
                  </a:lnTo>
                  <a:lnTo>
                    <a:pt x="773" y="123"/>
                  </a:lnTo>
                  <a:lnTo>
                    <a:pt x="692" y="41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349"/>
            <p:cNvSpPr/>
            <p:nvPr/>
          </p:nvSpPr>
          <p:spPr>
            <a:xfrm flipH="1">
              <a:off x="5686527" y="1567909"/>
              <a:ext cx="76668" cy="81687"/>
            </a:xfrm>
            <a:custGeom>
              <a:rect b="b" l="l" r="r" t="t"/>
              <a:pathLst>
                <a:path extrusionOk="0" h="1302" w="1222">
                  <a:moveTo>
                    <a:pt x="774" y="366"/>
                  </a:moveTo>
                  <a:lnTo>
                    <a:pt x="774" y="407"/>
                  </a:lnTo>
                  <a:lnTo>
                    <a:pt x="814" y="407"/>
                  </a:lnTo>
                  <a:lnTo>
                    <a:pt x="855" y="448"/>
                  </a:lnTo>
                  <a:lnTo>
                    <a:pt x="855" y="488"/>
                  </a:lnTo>
                  <a:lnTo>
                    <a:pt x="855" y="529"/>
                  </a:lnTo>
                  <a:lnTo>
                    <a:pt x="855" y="570"/>
                  </a:lnTo>
                  <a:lnTo>
                    <a:pt x="855" y="651"/>
                  </a:lnTo>
                  <a:lnTo>
                    <a:pt x="855" y="732"/>
                  </a:lnTo>
                  <a:lnTo>
                    <a:pt x="814" y="773"/>
                  </a:lnTo>
                  <a:lnTo>
                    <a:pt x="774" y="814"/>
                  </a:lnTo>
                  <a:lnTo>
                    <a:pt x="814" y="814"/>
                  </a:lnTo>
                  <a:lnTo>
                    <a:pt x="733" y="854"/>
                  </a:lnTo>
                  <a:lnTo>
                    <a:pt x="733" y="895"/>
                  </a:lnTo>
                  <a:lnTo>
                    <a:pt x="692" y="895"/>
                  </a:lnTo>
                  <a:lnTo>
                    <a:pt x="652" y="936"/>
                  </a:lnTo>
                  <a:lnTo>
                    <a:pt x="570" y="936"/>
                  </a:lnTo>
                  <a:lnTo>
                    <a:pt x="530" y="895"/>
                  </a:lnTo>
                  <a:lnTo>
                    <a:pt x="489" y="895"/>
                  </a:lnTo>
                  <a:lnTo>
                    <a:pt x="489" y="854"/>
                  </a:lnTo>
                  <a:lnTo>
                    <a:pt x="448" y="854"/>
                  </a:lnTo>
                  <a:lnTo>
                    <a:pt x="408" y="814"/>
                  </a:lnTo>
                  <a:lnTo>
                    <a:pt x="408" y="773"/>
                  </a:lnTo>
                  <a:lnTo>
                    <a:pt x="367" y="732"/>
                  </a:lnTo>
                  <a:lnTo>
                    <a:pt x="367" y="692"/>
                  </a:lnTo>
                  <a:lnTo>
                    <a:pt x="367" y="651"/>
                  </a:lnTo>
                  <a:lnTo>
                    <a:pt x="367" y="610"/>
                  </a:lnTo>
                  <a:lnTo>
                    <a:pt x="367" y="570"/>
                  </a:lnTo>
                  <a:lnTo>
                    <a:pt x="408" y="529"/>
                  </a:lnTo>
                  <a:lnTo>
                    <a:pt x="408" y="488"/>
                  </a:lnTo>
                  <a:lnTo>
                    <a:pt x="448" y="448"/>
                  </a:lnTo>
                  <a:lnTo>
                    <a:pt x="489" y="448"/>
                  </a:lnTo>
                  <a:lnTo>
                    <a:pt x="489" y="407"/>
                  </a:lnTo>
                  <a:lnTo>
                    <a:pt x="530" y="407"/>
                  </a:lnTo>
                  <a:lnTo>
                    <a:pt x="570" y="366"/>
                  </a:lnTo>
                  <a:close/>
                  <a:moveTo>
                    <a:pt x="489" y="0"/>
                  </a:moveTo>
                  <a:lnTo>
                    <a:pt x="326" y="81"/>
                  </a:lnTo>
                  <a:lnTo>
                    <a:pt x="164" y="203"/>
                  </a:lnTo>
                  <a:lnTo>
                    <a:pt x="82" y="366"/>
                  </a:lnTo>
                  <a:lnTo>
                    <a:pt x="1" y="529"/>
                  </a:lnTo>
                  <a:lnTo>
                    <a:pt x="1" y="773"/>
                  </a:lnTo>
                  <a:lnTo>
                    <a:pt x="41" y="895"/>
                  </a:lnTo>
                  <a:lnTo>
                    <a:pt x="123" y="1017"/>
                  </a:lnTo>
                  <a:lnTo>
                    <a:pt x="204" y="1139"/>
                  </a:lnTo>
                  <a:lnTo>
                    <a:pt x="286" y="1220"/>
                  </a:lnTo>
                  <a:lnTo>
                    <a:pt x="408" y="1261"/>
                  </a:lnTo>
                  <a:lnTo>
                    <a:pt x="570" y="1302"/>
                  </a:lnTo>
                  <a:lnTo>
                    <a:pt x="733" y="1302"/>
                  </a:lnTo>
                  <a:lnTo>
                    <a:pt x="896" y="1220"/>
                  </a:lnTo>
                  <a:lnTo>
                    <a:pt x="1018" y="1098"/>
                  </a:lnTo>
                  <a:lnTo>
                    <a:pt x="1140" y="976"/>
                  </a:lnTo>
                  <a:lnTo>
                    <a:pt x="1221" y="814"/>
                  </a:lnTo>
                  <a:lnTo>
                    <a:pt x="1221" y="610"/>
                  </a:lnTo>
                  <a:lnTo>
                    <a:pt x="1221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6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349"/>
            <p:cNvSpPr/>
            <p:nvPr/>
          </p:nvSpPr>
          <p:spPr>
            <a:xfrm flipH="1">
              <a:off x="5592103" y="1578073"/>
              <a:ext cx="53705" cy="58787"/>
            </a:xfrm>
            <a:custGeom>
              <a:rect b="b" l="l" r="r" t="t"/>
              <a:pathLst>
                <a:path extrusionOk="0" h="937" w="856">
                  <a:moveTo>
                    <a:pt x="408" y="1"/>
                  </a:moveTo>
                  <a:lnTo>
                    <a:pt x="286" y="41"/>
                  </a:lnTo>
                  <a:lnTo>
                    <a:pt x="204" y="123"/>
                  </a:lnTo>
                  <a:lnTo>
                    <a:pt x="82" y="204"/>
                  </a:lnTo>
                  <a:lnTo>
                    <a:pt x="42" y="326"/>
                  </a:lnTo>
                  <a:lnTo>
                    <a:pt x="1" y="448"/>
                  </a:lnTo>
                  <a:lnTo>
                    <a:pt x="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33" y="774"/>
                  </a:lnTo>
                  <a:lnTo>
                    <a:pt x="814" y="652"/>
                  </a:lnTo>
                  <a:lnTo>
                    <a:pt x="855" y="530"/>
                  </a:lnTo>
                  <a:lnTo>
                    <a:pt x="855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349"/>
            <p:cNvSpPr/>
            <p:nvPr/>
          </p:nvSpPr>
          <p:spPr>
            <a:xfrm flipH="1">
              <a:off x="557936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32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14" y="732"/>
                  </a:lnTo>
                  <a:lnTo>
                    <a:pt x="773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692" y="895"/>
                  </a:lnTo>
                  <a:lnTo>
                    <a:pt x="651" y="895"/>
                  </a:lnTo>
                  <a:lnTo>
                    <a:pt x="651" y="936"/>
                  </a:lnTo>
                  <a:lnTo>
                    <a:pt x="529" y="936"/>
                  </a:lnTo>
                  <a:lnTo>
                    <a:pt x="488" y="895"/>
                  </a:lnTo>
                  <a:lnTo>
                    <a:pt x="448" y="895"/>
                  </a:lnTo>
                  <a:lnTo>
                    <a:pt x="448" y="854"/>
                  </a:lnTo>
                  <a:lnTo>
                    <a:pt x="407" y="854"/>
                  </a:lnTo>
                  <a:lnTo>
                    <a:pt x="407" y="814"/>
                  </a:lnTo>
                  <a:lnTo>
                    <a:pt x="366" y="773"/>
                  </a:lnTo>
                  <a:lnTo>
                    <a:pt x="366" y="732"/>
                  </a:lnTo>
                  <a:lnTo>
                    <a:pt x="326" y="692"/>
                  </a:lnTo>
                  <a:lnTo>
                    <a:pt x="326" y="651"/>
                  </a:lnTo>
                  <a:lnTo>
                    <a:pt x="326" y="610"/>
                  </a:lnTo>
                  <a:lnTo>
                    <a:pt x="366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28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2" y="1017"/>
                  </a:lnTo>
                  <a:lnTo>
                    <a:pt x="16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692" y="1302"/>
                  </a:lnTo>
                  <a:lnTo>
                    <a:pt x="854" y="1220"/>
                  </a:lnTo>
                  <a:lnTo>
                    <a:pt x="1017" y="1098"/>
                  </a:lnTo>
                  <a:lnTo>
                    <a:pt x="1098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39" y="285"/>
                  </a:lnTo>
                  <a:lnTo>
                    <a:pt x="1017" y="122"/>
                  </a:lnTo>
                  <a:lnTo>
                    <a:pt x="854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349"/>
            <p:cNvSpPr/>
            <p:nvPr/>
          </p:nvSpPr>
          <p:spPr>
            <a:xfrm flipH="1">
              <a:off x="5936671" y="1460687"/>
              <a:ext cx="91914" cy="140412"/>
            </a:xfrm>
            <a:custGeom>
              <a:rect b="b" l="l" r="r" t="t"/>
              <a:pathLst>
                <a:path extrusionOk="0" h="2238" w="1465">
                  <a:moveTo>
                    <a:pt x="1261" y="1"/>
                  </a:moveTo>
                  <a:lnTo>
                    <a:pt x="1180" y="41"/>
                  </a:lnTo>
                  <a:lnTo>
                    <a:pt x="936" y="204"/>
                  </a:lnTo>
                  <a:lnTo>
                    <a:pt x="692" y="407"/>
                  </a:lnTo>
                  <a:lnTo>
                    <a:pt x="489" y="652"/>
                  </a:lnTo>
                  <a:lnTo>
                    <a:pt x="326" y="896"/>
                  </a:lnTo>
                  <a:lnTo>
                    <a:pt x="204" y="1140"/>
                  </a:lnTo>
                  <a:lnTo>
                    <a:pt x="82" y="1465"/>
                  </a:lnTo>
                  <a:lnTo>
                    <a:pt x="41" y="1750"/>
                  </a:lnTo>
                  <a:lnTo>
                    <a:pt x="0" y="2035"/>
                  </a:lnTo>
                  <a:lnTo>
                    <a:pt x="41" y="2116"/>
                  </a:lnTo>
                  <a:lnTo>
                    <a:pt x="82" y="2197"/>
                  </a:lnTo>
                  <a:lnTo>
                    <a:pt x="123" y="2238"/>
                  </a:lnTo>
                  <a:lnTo>
                    <a:pt x="285" y="2238"/>
                  </a:lnTo>
                  <a:lnTo>
                    <a:pt x="326" y="2197"/>
                  </a:lnTo>
                  <a:lnTo>
                    <a:pt x="367" y="2116"/>
                  </a:lnTo>
                  <a:lnTo>
                    <a:pt x="367" y="2035"/>
                  </a:lnTo>
                  <a:lnTo>
                    <a:pt x="407" y="1790"/>
                  </a:lnTo>
                  <a:lnTo>
                    <a:pt x="448" y="1546"/>
                  </a:lnTo>
                  <a:lnTo>
                    <a:pt x="529" y="1302"/>
                  </a:lnTo>
                  <a:lnTo>
                    <a:pt x="651" y="1058"/>
                  </a:lnTo>
                  <a:lnTo>
                    <a:pt x="814" y="855"/>
                  </a:lnTo>
                  <a:lnTo>
                    <a:pt x="977" y="652"/>
                  </a:lnTo>
                  <a:lnTo>
                    <a:pt x="1180" y="489"/>
                  </a:lnTo>
                  <a:lnTo>
                    <a:pt x="1383" y="367"/>
                  </a:lnTo>
                  <a:lnTo>
                    <a:pt x="1424" y="326"/>
                  </a:lnTo>
                  <a:lnTo>
                    <a:pt x="1465" y="245"/>
                  </a:lnTo>
                  <a:lnTo>
                    <a:pt x="1465" y="163"/>
                  </a:lnTo>
                  <a:lnTo>
                    <a:pt x="1424" y="123"/>
                  </a:lnTo>
                  <a:lnTo>
                    <a:pt x="1383" y="82"/>
                  </a:lnTo>
                  <a:lnTo>
                    <a:pt x="1343" y="4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349"/>
            <p:cNvSpPr/>
            <p:nvPr/>
          </p:nvSpPr>
          <p:spPr>
            <a:xfrm flipH="1">
              <a:off x="5885601" y="1432642"/>
              <a:ext cx="23026" cy="28108"/>
            </a:xfrm>
            <a:custGeom>
              <a:rect b="b" l="l" r="r" t="t"/>
              <a:pathLst>
                <a:path extrusionOk="0" h="448" w="367">
                  <a:moveTo>
                    <a:pt x="204" y="0"/>
                  </a:moveTo>
                  <a:lnTo>
                    <a:pt x="122" y="41"/>
                  </a:lnTo>
                  <a:lnTo>
                    <a:pt x="41" y="82"/>
                  </a:lnTo>
                  <a:lnTo>
                    <a:pt x="41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41" y="366"/>
                  </a:lnTo>
                  <a:lnTo>
                    <a:pt x="122" y="407"/>
                  </a:lnTo>
                  <a:lnTo>
                    <a:pt x="204" y="448"/>
                  </a:lnTo>
                  <a:lnTo>
                    <a:pt x="244" y="407"/>
                  </a:lnTo>
                  <a:lnTo>
                    <a:pt x="326" y="366"/>
                  </a:lnTo>
                  <a:lnTo>
                    <a:pt x="366" y="326"/>
                  </a:lnTo>
                  <a:lnTo>
                    <a:pt x="366" y="244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82"/>
                  </a:lnTo>
                  <a:lnTo>
                    <a:pt x="244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1040" name="Google Shape;11040;p3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01000" y="1366175"/>
            <a:ext cx="2337701" cy="1780004"/>
          </a:xfrm>
          <a:prstGeom prst="rect">
            <a:avLst/>
          </a:prstGeom>
          <a:noFill/>
          <a:ln>
            <a:noFill/>
          </a:ln>
        </p:spPr>
      </p:pic>
      <p:sp>
        <p:nvSpPr>
          <p:cNvPr id="11041" name="Google Shape;11041;p349"/>
          <p:cNvSpPr txBox="1"/>
          <p:nvPr>
            <p:ph idx="2" type="title"/>
          </p:nvPr>
        </p:nvSpPr>
        <p:spPr>
          <a:xfrm>
            <a:off x="7958100" y="4082400"/>
            <a:ext cx="1185900" cy="10611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4</a:t>
            </a:r>
            <a:endParaRPr/>
          </a:p>
        </p:txBody>
      </p:sp>
      <p:pic>
        <p:nvPicPr>
          <p:cNvPr id="11042" name="Google Shape;11042;p3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49" cy="8694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46" name="Shape 11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47" name="Google Shape;11047;p350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48" name="Google Shape;11048;p350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49" name="Google Shape;11049;p350"/>
          <p:cNvSpPr txBox="1"/>
          <p:nvPr>
            <p:ph type="title"/>
          </p:nvPr>
        </p:nvSpPr>
        <p:spPr>
          <a:xfrm>
            <a:off x="2554975" y="0"/>
            <a:ext cx="57813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Did you know…</a:t>
            </a:r>
            <a:endParaRPr sz="31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100"/>
          </a:p>
        </p:txBody>
      </p:sp>
      <p:sp>
        <p:nvSpPr>
          <p:cNvPr id="11050" name="Google Shape;11050;p350"/>
          <p:cNvSpPr txBox="1"/>
          <p:nvPr>
            <p:ph idx="1" type="body"/>
          </p:nvPr>
        </p:nvSpPr>
        <p:spPr>
          <a:xfrm>
            <a:off x="1944900" y="851100"/>
            <a:ext cx="7199100" cy="435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</a:rPr>
              <a:t>Surprisingly, there is a </a:t>
            </a:r>
            <a:r>
              <a:rPr b="1" lang="en" sz="2000">
                <a:solidFill>
                  <a:srgbClr val="3BA9D0"/>
                </a:solidFill>
              </a:rPr>
              <a:t>stronger social stigma</a:t>
            </a:r>
            <a:r>
              <a:rPr lang="en" sz="2000">
                <a:solidFill>
                  <a:schemeClr val="dk1"/>
                </a:solidFill>
              </a:rPr>
              <a:t> among higher SES than lower SES. </a:t>
            </a:r>
            <a:endParaRPr sz="20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</a:rPr>
              <a:t>Per Foster and O’Mealey, “research has suggested that higher levels of socioeconomic status (SES) may be linked with heightened mental illness </a:t>
            </a:r>
            <a:r>
              <a:rPr b="1" lang="en" sz="2000">
                <a:solidFill>
                  <a:srgbClr val="3BA9D0"/>
                </a:solidFill>
              </a:rPr>
              <a:t>stigma</a:t>
            </a:r>
            <a:r>
              <a:rPr lang="en" sz="2000">
                <a:solidFill>
                  <a:schemeClr val="dk1"/>
                </a:solidFill>
              </a:rPr>
              <a:t> (MIS). It has been posited that this link is due to the </a:t>
            </a:r>
            <a:r>
              <a:rPr b="1" lang="en" sz="2000">
                <a:solidFill>
                  <a:srgbClr val="3BA9D0"/>
                </a:solidFill>
              </a:rPr>
              <a:t>resource-rich environment</a:t>
            </a:r>
            <a:r>
              <a:rPr lang="en" sz="2000">
                <a:solidFill>
                  <a:schemeClr val="dk1"/>
                </a:solidFill>
              </a:rPr>
              <a:t> high-SES individuals live in, which predisposes them to seeing the certain phenomena as being more controllable in nature than low-SES individuals”. </a:t>
            </a:r>
            <a:endParaRPr sz="20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</a:rPr>
              <a:t>The </a:t>
            </a:r>
            <a:r>
              <a:rPr b="1" lang="en" sz="2000">
                <a:solidFill>
                  <a:srgbClr val="3BA9D0"/>
                </a:solidFill>
              </a:rPr>
              <a:t>more money and education</a:t>
            </a:r>
            <a:r>
              <a:rPr lang="en" sz="2000">
                <a:solidFill>
                  <a:schemeClr val="dk1"/>
                </a:solidFill>
              </a:rPr>
              <a:t> one has, the more awareness of mental health conditions. Subsequently, </a:t>
            </a:r>
            <a:r>
              <a:rPr b="1" lang="en" sz="2000">
                <a:solidFill>
                  <a:srgbClr val="3BA9D0"/>
                </a:solidFill>
              </a:rPr>
              <a:t>it leads to the unfounded belief </a:t>
            </a:r>
            <a:r>
              <a:rPr lang="en" sz="2000">
                <a:solidFill>
                  <a:schemeClr val="dk1"/>
                </a:solidFill>
              </a:rPr>
              <a:t>that</a:t>
            </a:r>
            <a:r>
              <a:rPr b="1" lang="en" sz="2000">
                <a:solidFill>
                  <a:srgbClr val="3BA9D0"/>
                </a:solidFill>
              </a:rPr>
              <a:t> mental illness is somehow more controllable if you are more affluent.</a:t>
            </a:r>
            <a:endParaRPr b="1" sz="2000">
              <a:solidFill>
                <a:srgbClr val="3BA9D0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</a:endParaRPr>
          </a:p>
        </p:txBody>
      </p:sp>
      <p:pic>
        <p:nvPicPr>
          <p:cNvPr id="11051" name="Google Shape;11051;p350"/>
          <p:cNvPicPr preferRelativeResize="0"/>
          <p:nvPr/>
        </p:nvPicPr>
        <p:blipFill rotWithShape="1">
          <a:blip r:embed="rId3">
            <a:alphaModFix/>
          </a:blip>
          <a:srcRect b="7045" l="6445" r="7842" t="0"/>
          <a:stretch/>
        </p:blipFill>
        <p:spPr>
          <a:xfrm>
            <a:off x="0" y="1887725"/>
            <a:ext cx="1944900" cy="2408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52" name="Google Shape;11052;p3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92898" y="0"/>
            <a:ext cx="851100" cy="851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56" name="Shape 11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7" name="Google Shape;11057;p351"/>
          <p:cNvSpPr/>
          <p:nvPr/>
        </p:nvSpPr>
        <p:spPr>
          <a:xfrm rot="1230589">
            <a:off x="5628773" y="3701946"/>
            <a:ext cx="2654354" cy="1497718"/>
          </a:xfrm>
          <a:prstGeom prst="parallelogram">
            <a:avLst>
              <a:gd fmla="val 83724" name="adj"/>
            </a:avLst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8" name="Google Shape;11058;p351"/>
          <p:cNvSpPr/>
          <p:nvPr/>
        </p:nvSpPr>
        <p:spPr>
          <a:xfrm>
            <a:off x="8018700" y="305275"/>
            <a:ext cx="515700" cy="572700"/>
          </a:xfrm>
          <a:prstGeom prst="rect">
            <a:avLst/>
          </a:prstGeom>
          <a:solidFill>
            <a:schemeClr val="dk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059" name="Google Shape;11059;p351"/>
          <p:cNvSpPr txBox="1"/>
          <p:nvPr>
            <p:ph type="title"/>
          </p:nvPr>
        </p:nvSpPr>
        <p:spPr>
          <a:xfrm>
            <a:off x="2554975" y="0"/>
            <a:ext cx="5781300" cy="699300"/>
          </a:xfrm>
          <a:prstGeom prst="rect">
            <a:avLst/>
          </a:prstGeom>
          <a:solidFill>
            <a:schemeClr val="accent6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Impact — Everyone</a:t>
            </a:r>
            <a:endParaRPr sz="31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3100"/>
          </a:p>
        </p:txBody>
      </p:sp>
      <p:sp>
        <p:nvSpPr>
          <p:cNvPr id="11060" name="Google Shape;11060;p351"/>
          <p:cNvSpPr txBox="1"/>
          <p:nvPr>
            <p:ph idx="1" type="body"/>
          </p:nvPr>
        </p:nvSpPr>
        <p:spPr>
          <a:xfrm>
            <a:off x="2554975" y="990375"/>
            <a:ext cx="6589200" cy="435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</a:rPr>
              <a:t>Depression, anxiety, and OCD </a:t>
            </a:r>
            <a:r>
              <a:rPr b="1" lang="en" sz="2000">
                <a:solidFill>
                  <a:srgbClr val="3BA9D0"/>
                </a:solidFill>
              </a:rPr>
              <a:t>impacts</a:t>
            </a:r>
            <a:r>
              <a:rPr lang="en" sz="2000">
                <a:solidFill>
                  <a:schemeClr val="dk1"/>
                </a:solidFill>
              </a:rPr>
              <a:t> the </a:t>
            </a:r>
            <a:r>
              <a:rPr b="1" lang="en" sz="2000">
                <a:solidFill>
                  <a:srgbClr val="3BA9D0"/>
                </a:solidFill>
              </a:rPr>
              <a:t>individual as well as truly impacting everyone around them. </a:t>
            </a:r>
            <a:endParaRPr b="1" sz="2000">
              <a:solidFill>
                <a:srgbClr val="3BA9D0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1"/>
                </a:solidFill>
              </a:rPr>
              <a:t>One friend might say “You’re so stuck in your head, it is like you genuinely cannot think of anyone else. I’m sorry I shouldn’t say that. It’s just frustrating sometimes. I don’t meant that you’re a bad friend or anything. But you’re slightly tortured, and the way you’re tortured is sometimes also painful for, like, everyone around you”. </a:t>
            </a:r>
            <a:endParaRPr sz="20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A967CB"/>
                </a:solidFill>
              </a:rPr>
              <a:t>Strategies</a:t>
            </a:r>
            <a:r>
              <a:rPr lang="en" sz="2000">
                <a:solidFill>
                  <a:schemeClr val="dk1"/>
                </a:solidFill>
              </a:rPr>
              <a:t> center around </a:t>
            </a:r>
            <a:r>
              <a:rPr b="1" lang="en" sz="2000">
                <a:solidFill>
                  <a:srgbClr val="3BA9D0"/>
                </a:solidFill>
              </a:rPr>
              <a:t>connection, communication, and redirection</a:t>
            </a:r>
            <a:r>
              <a:rPr lang="en" sz="2000">
                <a:solidFill>
                  <a:schemeClr val="dk1"/>
                </a:solidFill>
              </a:rPr>
              <a:t> of their thoughts (through strategies shared today).</a:t>
            </a:r>
            <a:endParaRPr sz="20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 sz="2000">
              <a:solidFill>
                <a:schemeClr val="dk1"/>
              </a:solidFill>
            </a:endParaRPr>
          </a:p>
        </p:txBody>
      </p:sp>
      <p:pic>
        <p:nvPicPr>
          <p:cNvPr id="11061" name="Google Shape;11061;p3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2547050"/>
            <a:ext cx="2366300" cy="1853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62" name="Google Shape;11062;p351"/>
          <p:cNvPicPr preferRelativeResize="0"/>
          <p:nvPr/>
        </p:nvPicPr>
        <p:blipFill rotWithShape="1">
          <a:blip r:embed="rId4">
            <a:alphaModFix/>
          </a:blip>
          <a:srcRect b="10873" l="0" r="0" t="5486"/>
          <a:stretch/>
        </p:blipFill>
        <p:spPr>
          <a:xfrm>
            <a:off x="0" y="990375"/>
            <a:ext cx="2366300" cy="1597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63" name="Google Shape;11063;p35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6401" y="-1"/>
            <a:ext cx="806500" cy="8122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64" name="Google Shape;11064;p3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522850" y="-675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EAECFA"/>
        </a:solidFill>
      </p:bgPr>
    </p:bg>
    <p:spTree>
      <p:nvGrpSpPr>
        <p:cNvPr id="11068" name="Shape 1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9" name="Google Shape;11069;p352"/>
          <p:cNvSpPr txBox="1"/>
          <p:nvPr>
            <p:ph type="title"/>
          </p:nvPr>
        </p:nvSpPr>
        <p:spPr>
          <a:xfrm>
            <a:off x="241223" y="1192649"/>
            <a:ext cx="3204600" cy="2758200"/>
          </a:xfrm>
          <a:prstGeom prst="rect">
            <a:avLst/>
          </a:prstGeom>
          <a:solidFill>
            <a:srgbClr val="66B8F5"/>
          </a:solidFill>
          <a:ln>
            <a:noFill/>
          </a:ln>
          <a:effectLst>
            <a:outerShdw blurRad="50800">
              <a:srgbClr val="000000">
                <a:alpha val="6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3000"/>
              <a:buFont typeface="Century Gothic"/>
              <a:buNone/>
            </a:pPr>
            <a:r>
              <a:rPr b="1" lang="en" sz="4500"/>
              <a:t>Resources:</a:t>
            </a:r>
            <a:endParaRPr sz="4500"/>
          </a:p>
        </p:txBody>
      </p:sp>
      <p:sp>
        <p:nvSpPr>
          <p:cNvPr id="11070" name="Google Shape;11070;p352"/>
          <p:cNvSpPr txBox="1"/>
          <p:nvPr>
            <p:ph idx="1" type="body"/>
          </p:nvPr>
        </p:nvSpPr>
        <p:spPr>
          <a:xfrm>
            <a:off x="3738400" y="24750"/>
            <a:ext cx="5126100" cy="5094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rtl="0" algn="l">
              <a:spcBef>
                <a:spcPts val="700"/>
              </a:spcBef>
              <a:spcAft>
                <a:spcPts val="0"/>
              </a:spcAft>
              <a:buSzPts val="1400"/>
              <a:buNone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Recommended texts on education, 			mental health, and evidence-based practices: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700"/>
              </a:spcBef>
              <a:spcAft>
                <a:spcPts val="0"/>
              </a:spcAft>
              <a:buClr>
                <a:srgbClr val="A967CB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Lemov, Doug. Teach Like a Champion. “Building Student Motivation and Trust.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A967CB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Prizant, B.M. (2015). Uniquely Human. Simon &amp; Schuster. New York, New York.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Clr>
                <a:srgbClr val="A967CB"/>
              </a:buClr>
              <a:buSzPts val="1800"/>
              <a:buFont typeface="Hind"/>
              <a:buChar char="●"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Van Der Kolk. The Body Keeps the Score.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rPr lang="en" sz="1800">
                <a:latin typeface="Hind"/>
                <a:ea typeface="Hind"/>
                <a:cs typeface="Hind"/>
                <a:sym typeface="Hind"/>
              </a:rPr>
              <a:t>Check out these links for ideas on creating your own bibliotherapy library:</a:t>
            </a:r>
            <a:endParaRPr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"/>
              <a:buChar char="●"/>
            </a:pPr>
            <a:r>
              <a:rPr b="1" lang="en" sz="1800" u="sng">
                <a:solidFill>
                  <a:srgbClr val="1155CC"/>
                </a:solidFill>
                <a:latin typeface="Hind"/>
                <a:ea typeface="Hind"/>
                <a:cs typeface="Hind"/>
                <a:sym typeface="Hind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Recommended by Canadian librarians </a:t>
            </a:r>
            <a:endParaRPr b="1"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"/>
              <a:buChar char="●"/>
            </a:pPr>
            <a:r>
              <a:rPr b="1" lang="en" sz="1800" u="sng">
                <a:solidFill>
                  <a:srgbClr val="1155CC"/>
                </a:solidFill>
                <a:latin typeface="Hind"/>
                <a:ea typeface="Hind"/>
                <a:cs typeface="Hind"/>
                <a:sym typeface="Hind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Suggestions by Child Mind Institute</a:t>
            </a:r>
            <a:endParaRPr b="1" sz="1800"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Hind"/>
              <a:buChar char="●"/>
            </a:pPr>
            <a:r>
              <a:rPr b="1" lang="en" sz="1800" u="sng">
                <a:solidFill>
                  <a:srgbClr val="1155CC"/>
                </a:solidFill>
                <a:latin typeface="Hind"/>
                <a:ea typeface="Hind"/>
                <a:cs typeface="Hind"/>
                <a:sym typeface="Hind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School Library Journal identifies texts for students, educators, and parents</a:t>
            </a:r>
            <a:endParaRPr sz="2300">
              <a:latin typeface="Hind"/>
              <a:ea typeface="Hind"/>
              <a:cs typeface="Hind"/>
              <a:sym typeface="Hind"/>
            </a:endParaRPr>
          </a:p>
          <a:p>
            <a:pPr indent="0" lvl="0" marL="0" rtl="0" algn="l">
              <a:spcBef>
                <a:spcPts val="700"/>
              </a:spcBef>
              <a:spcAft>
                <a:spcPts val="0"/>
              </a:spcAft>
              <a:buNone/>
            </a:pPr>
            <a:r>
              <a:t/>
            </a:r>
            <a:endParaRPr sz="18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descr="exit disclaimer icon" id="11071" name="Google Shape;11071;p352">
            <a:hlinkClick r:id="rId6"/>
          </p:cNvPr>
          <p:cNvPicPr preferRelativeResize="0"/>
          <p:nvPr/>
        </p:nvPicPr>
        <p:blipFill rotWithShape="1">
          <a:blip r:embed="rId7">
            <a:alphaModFix/>
          </a:blip>
          <a:srcRect b="0" l="0" r="0" t="0"/>
          <a:stretch/>
        </p:blipFill>
        <p:spPr>
          <a:xfrm flipH="1" rot="10800000">
            <a:off x="0" y="-34289"/>
            <a:ext cx="50035" cy="3428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72" name="Google Shape;11072;p35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302875" y="-34300"/>
            <a:ext cx="908250" cy="9146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1077" name="Shape 11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KEEP CALM AND FOCUS ON EMPATHY Poster | PAM | Keep Calm-o-Matic" id="11078" name="Google Shape;11078;p353"/>
          <p:cNvPicPr preferRelativeResize="0"/>
          <p:nvPr/>
        </p:nvPicPr>
        <p:blipFill rotWithShape="1">
          <a:blip r:embed="rId3">
            <a:alphaModFix/>
          </a:blip>
          <a:srcRect b="0" l="0" r="0" t="0"/>
          <a:stretch/>
        </p:blipFill>
        <p:spPr>
          <a:xfrm>
            <a:off x="136051" y="71438"/>
            <a:ext cx="4286250" cy="5000625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How To Ask Questions Effectively. When we have a question, our first… | by  Soundarya Balasubramani | Agile Insider | Medium" id="11079" name="Google Shape;11079;p353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>
            <a:off x="4392933" y="477151"/>
            <a:ext cx="4654304" cy="19047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1080" name="Google Shape;11080;p35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728752" y="2908600"/>
            <a:ext cx="1982650" cy="19826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67" name="Shape 10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68" name="Google Shape;10568;p3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19572">
            <a:off x="4008587" y="-395079"/>
            <a:ext cx="5063521" cy="4998730"/>
          </a:xfrm>
          <a:prstGeom prst="rect">
            <a:avLst/>
          </a:prstGeom>
          <a:noFill/>
          <a:ln>
            <a:noFill/>
          </a:ln>
        </p:spPr>
      </p:pic>
      <p:sp>
        <p:nvSpPr>
          <p:cNvPr id="10569" name="Google Shape;10569;p318"/>
          <p:cNvSpPr/>
          <p:nvPr/>
        </p:nvSpPr>
        <p:spPr>
          <a:xfrm>
            <a:off x="2871175" y="835625"/>
            <a:ext cx="861300" cy="713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70" name="Google Shape;10570;p318"/>
          <p:cNvSpPr txBox="1"/>
          <p:nvPr>
            <p:ph type="title"/>
          </p:nvPr>
        </p:nvSpPr>
        <p:spPr>
          <a:xfrm>
            <a:off x="91800" y="444275"/>
            <a:ext cx="4250400" cy="1915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600">
                <a:solidFill>
                  <a:schemeClr val="accent1"/>
                </a:solidFill>
              </a:rPr>
              <a:t>Turn &amp; Talk:</a:t>
            </a:r>
            <a:r>
              <a:rPr lang="en" sz="5600"/>
              <a:t> </a:t>
            </a:r>
            <a:endParaRPr sz="56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100"/>
              <a:t>What is the opposite of anxiety?</a:t>
            </a:r>
            <a:endParaRPr sz="3100"/>
          </a:p>
        </p:txBody>
      </p:sp>
      <p:sp>
        <p:nvSpPr>
          <p:cNvPr id="10571" name="Google Shape;10571;p318"/>
          <p:cNvSpPr txBox="1"/>
          <p:nvPr>
            <p:ph idx="1" type="subTitle"/>
          </p:nvPr>
        </p:nvSpPr>
        <p:spPr>
          <a:xfrm>
            <a:off x="4559450" y="583475"/>
            <a:ext cx="3906300" cy="237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300">
                <a:solidFill>
                  <a:schemeClr val="lt1"/>
                </a:solidFill>
              </a:rPr>
              <a:t>“</a:t>
            </a:r>
            <a:r>
              <a:rPr b="1" lang="en" sz="2300" u="sng">
                <a:solidFill>
                  <a:schemeClr val="lt1"/>
                </a:solidFill>
              </a:rPr>
              <a:t>Not knowing</a:t>
            </a:r>
            <a:r>
              <a:rPr b="1" lang="en" sz="2300">
                <a:solidFill>
                  <a:schemeClr val="lt1"/>
                </a:solidFill>
              </a:rPr>
              <a:t> whom to trust or what a person might do next means living in a constant state of vigilance, </a:t>
            </a:r>
            <a:r>
              <a:rPr b="1" lang="en" sz="2300" u="sng">
                <a:solidFill>
                  <a:schemeClr val="lt1"/>
                </a:solidFill>
              </a:rPr>
              <a:t>like the soldiers who work on bomb-disposal teams</a:t>
            </a:r>
            <a:r>
              <a:rPr b="1" lang="en" sz="2300">
                <a:solidFill>
                  <a:schemeClr val="lt1"/>
                </a:solidFill>
              </a:rPr>
              <a:t>.”</a:t>
            </a:r>
            <a:endParaRPr b="1" sz="2300">
              <a:solidFill>
                <a:schemeClr val="lt1"/>
              </a:solidFill>
            </a:endParaRPr>
          </a:p>
        </p:txBody>
      </p:sp>
      <p:pic>
        <p:nvPicPr>
          <p:cNvPr id="10572" name="Google Shape;10572;p318"/>
          <p:cNvPicPr preferRelativeResize="0"/>
          <p:nvPr/>
        </p:nvPicPr>
        <p:blipFill rotWithShape="1">
          <a:blip r:embed="rId4">
            <a:alphaModFix/>
          </a:blip>
          <a:srcRect b="5081" l="0" r="0" t="6704"/>
          <a:stretch/>
        </p:blipFill>
        <p:spPr>
          <a:xfrm>
            <a:off x="1249100" y="2359775"/>
            <a:ext cx="1935800" cy="2602025"/>
          </a:xfrm>
          <a:prstGeom prst="rect">
            <a:avLst/>
          </a:prstGeom>
          <a:noFill/>
          <a:ln>
            <a:noFill/>
          </a:ln>
        </p:spPr>
      </p:pic>
      <p:sp>
        <p:nvSpPr>
          <p:cNvPr id="10573" name="Google Shape;10573;p318"/>
          <p:cNvSpPr/>
          <p:nvPr/>
        </p:nvSpPr>
        <p:spPr>
          <a:xfrm>
            <a:off x="8639500" y="79050"/>
            <a:ext cx="313200" cy="6612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74" name="Google Shape;10574;p318"/>
          <p:cNvSpPr/>
          <p:nvPr/>
        </p:nvSpPr>
        <p:spPr>
          <a:xfrm>
            <a:off x="1548750" y="378375"/>
            <a:ext cx="452400" cy="205200"/>
          </a:xfrm>
          <a:prstGeom prst="flowChartConnector">
            <a:avLst/>
          </a:prstGeom>
          <a:solidFill>
            <a:schemeClr val="accent3"/>
          </a:solidFill>
          <a:ln cap="flat" cmpd="sng" w="9525">
            <a:solidFill>
              <a:schemeClr val="accent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78" name="Shape 10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79" name="Google Shape;10579;p319"/>
          <p:cNvSpPr/>
          <p:nvPr/>
        </p:nvSpPr>
        <p:spPr>
          <a:xfrm>
            <a:off x="7699850" y="4333125"/>
            <a:ext cx="191400" cy="4959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0" name="Google Shape;10580;p319"/>
          <p:cNvSpPr/>
          <p:nvPr/>
        </p:nvSpPr>
        <p:spPr>
          <a:xfrm>
            <a:off x="6612300" y="4307025"/>
            <a:ext cx="687300" cy="417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1" name="Google Shape;10581;p319"/>
          <p:cNvSpPr txBox="1"/>
          <p:nvPr>
            <p:ph type="title"/>
          </p:nvPr>
        </p:nvSpPr>
        <p:spPr>
          <a:xfrm>
            <a:off x="720000" y="123125"/>
            <a:ext cx="7704000" cy="773400"/>
          </a:xfrm>
          <a:prstGeom prst="rect">
            <a:avLst/>
          </a:prstGeom>
          <a:solidFill>
            <a:schemeClr val="dk2"/>
          </a:solidFill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>
                <a:solidFill>
                  <a:srgbClr val="66B8F5"/>
                </a:solidFill>
              </a:rPr>
              <a:t>Let’s Dive In…</a:t>
            </a:r>
            <a:endParaRPr sz="4000">
              <a:solidFill>
                <a:srgbClr val="66B8F5"/>
              </a:solidFill>
            </a:endParaRPr>
          </a:p>
        </p:txBody>
      </p:sp>
      <p:sp>
        <p:nvSpPr>
          <p:cNvPr id="10582" name="Google Shape;10582;p319"/>
          <p:cNvSpPr txBox="1"/>
          <p:nvPr>
            <p:ph idx="1" type="body"/>
          </p:nvPr>
        </p:nvSpPr>
        <p:spPr>
          <a:xfrm>
            <a:off x="1065750" y="896525"/>
            <a:ext cx="7012500" cy="3540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b="1" sz="1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 sz="2000"/>
              <a:t>Understand </a:t>
            </a:r>
            <a:r>
              <a:rPr lang="en" sz="2000"/>
              <a:t>the signs, symptoms and prevalence of anxiety, depression and OCD (in the classroom/self).</a:t>
            </a:r>
            <a:endParaRPr sz="2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 sz="2000"/>
              <a:t>Identify key components of resilience to build a foundation for social emotional health in the classroom in which transfers to their own life </a:t>
            </a:r>
            <a:endParaRPr sz="2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 sz="2000"/>
              <a:t>L</a:t>
            </a:r>
            <a:r>
              <a:rPr lang="en" sz="2000"/>
              <a:t>earn strategies to give students voice to their emotions</a:t>
            </a:r>
            <a:endParaRPr sz="2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 sz="2000"/>
              <a:t>Address the shame of mental health silence</a:t>
            </a:r>
            <a:endParaRPr sz="2000"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5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Char char="●"/>
            </a:pPr>
            <a:r>
              <a:rPr lang="en" sz="2000"/>
              <a:t>Start slaying shame and empower the individual, not the mental illness</a:t>
            </a:r>
            <a:endParaRPr sz="2000"/>
          </a:p>
        </p:txBody>
      </p:sp>
      <p:pic>
        <p:nvPicPr>
          <p:cNvPr id="10583" name="Google Shape;10583;p31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3465625"/>
            <a:ext cx="2070750" cy="2230900"/>
          </a:xfrm>
          <a:prstGeom prst="rect">
            <a:avLst/>
          </a:prstGeom>
          <a:noFill/>
          <a:ln>
            <a:noFill/>
          </a:ln>
        </p:spPr>
      </p:pic>
      <p:sp>
        <p:nvSpPr>
          <p:cNvPr id="10584" name="Google Shape;10584;p319"/>
          <p:cNvSpPr/>
          <p:nvPr/>
        </p:nvSpPr>
        <p:spPr>
          <a:xfrm rot="-887143">
            <a:off x="194091" y="3004201"/>
            <a:ext cx="539567" cy="953541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85" name="Google Shape;10585;p319"/>
          <p:cNvSpPr/>
          <p:nvPr/>
        </p:nvSpPr>
        <p:spPr>
          <a:xfrm rot="-887143">
            <a:off x="5801444" y="4394013"/>
            <a:ext cx="539567" cy="478519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586" name="Google Shape;10586;p31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622300" y="3674250"/>
            <a:ext cx="1521699" cy="152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587" name="Google Shape;10587;p31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591" name="Shape 10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2" name="Google Shape;10592;p320"/>
          <p:cNvSpPr txBox="1"/>
          <p:nvPr>
            <p:ph idx="2" type="title"/>
          </p:nvPr>
        </p:nvSpPr>
        <p:spPr>
          <a:xfrm rot="-277655">
            <a:off x="2963994" y="1070870"/>
            <a:ext cx="2234785" cy="2470444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</a:t>
            </a:r>
            <a:endParaRPr/>
          </a:p>
        </p:txBody>
      </p:sp>
      <p:sp>
        <p:nvSpPr>
          <p:cNvPr id="10593" name="Google Shape;10593;p320"/>
          <p:cNvSpPr txBox="1"/>
          <p:nvPr>
            <p:ph type="title"/>
          </p:nvPr>
        </p:nvSpPr>
        <p:spPr>
          <a:xfrm>
            <a:off x="2798400" y="1719000"/>
            <a:ext cx="5571300" cy="1383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700">
                <a:solidFill>
                  <a:schemeClr val="accent1"/>
                </a:solidFill>
              </a:rPr>
              <a:t>Mindful Minute`</a:t>
            </a:r>
            <a:endParaRPr sz="5700"/>
          </a:p>
        </p:txBody>
      </p:sp>
      <p:sp>
        <p:nvSpPr>
          <p:cNvPr id="10594" name="Google Shape;10594;p320"/>
          <p:cNvSpPr txBox="1"/>
          <p:nvPr>
            <p:ph idx="2" type="title"/>
          </p:nvPr>
        </p:nvSpPr>
        <p:spPr>
          <a:xfrm>
            <a:off x="7958100" y="4082400"/>
            <a:ext cx="1185900" cy="1061100"/>
          </a:xfrm>
          <a:prstGeom prst="rect">
            <a:avLst/>
          </a:prstGeom>
          <a:solidFill>
            <a:schemeClr val="lt2"/>
          </a:solidFill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10595" name="Google Shape;10595;p320"/>
          <p:cNvSpPr txBox="1"/>
          <p:nvPr>
            <p:ph idx="1" type="subTitle"/>
          </p:nvPr>
        </p:nvSpPr>
        <p:spPr>
          <a:xfrm>
            <a:off x="3205675" y="2887400"/>
            <a:ext cx="4439100" cy="10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b="1" lang="en" sz="2200">
                <a:solidFill>
                  <a:schemeClr val="lt1"/>
                </a:solidFill>
              </a:rPr>
              <a:t>What do you see, hear, feel, taste, and smell?</a:t>
            </a:r>
            <a:endParaRPr b="1" sz="2200">
              <a:solidFill>
                <a:schemeClr val="lt1"/>
              </a:solidFill>
            </a:endParaRPr>
          </a:p>
        </p:txBody>
      </p:sp>
      <p:grpSp>
        <p:nvGrpSpPr>
          <p:cNvPr id="10596" name="Google Shape;10596;p320"/>
          <p:cNvGrpSpPr/>
          <p:nvPr/>
        </p:nvGrpSpPr>
        <p:grpSpPr>
          <a:xfrm>
            <a:off x="441591" y="1767919"/>
            <a:ext cx="724835" cy="635493"/>
            <a:chOff x="5375211" y="1361181"/>
            <a:chExt cx="724835" cy="635493"/>
          </a:xfrm>
        </p:grpSpPr>
        <p:sp>
          <p:nvSpPr>
            <p:cNvPr id="10597" name="Google Shape;10597;p320"/>
            <p:cNvSpPr/>
            <p:nvPr/>
          </p:nvSpPr>
          <p:spPr>
            <a:xfrm flipH="1">
              <a:off x="5375211" y="1361181"/>
              <a:ext cx="724835" cy="635493"/>
            </a:xfrm>
            <a:custGeom>
              <a:rect b="b" l="l" r="r" t="t"/>
              <a:pathLst>
                <a:path extrusionOk="0" h="10129" w="11553">
                  <a:moveTo>
                    <a:pt x="6265" y="0"/>
                  </a:moveTo>
                  <a:lnTo>
                    <a:pt x="5410" y="41"/>
                  </a:lnTo>
                  <a:lnTo>
                    <a:pt x="4556" y="41"/>
                  </a:lnTo>
                  <a:lnTo>
                    <a:pt x="4150" y="82"/>
                  </a:lnTo>
                  <a:lnTo>
                    <a:pt x="3702" y="163"/>
                  </a:lnTo>
                  <a:lnTo>
                    <a:pt x="2970" y="366"/>
                  </a:lnTo>
                  <a:lnTo>
                    <a:pt x="2644" y="488"/>
                  </a:lnTo>
                  <a:lnTo>
                    <a:pt x="2278" y="651"/>
                  </a:lnTo>
                  <a:lnTo>
                    <a:pt x="1953" y="814"/>
                  </a:lnTo>
                  <a:lnTo>
                    <a:pt x="1628" y="1017"/>
                  </a:lnTo>
                  <a:lnTo>
                    <a:pt x="1343" y="1261"/>
                  </a:lnTo>
                  <a:lnTo>
                    <a:pt x="1058" y="1505"/>
                  </a:lnTo>
                  <a:lnTo>
                    <a:pt x="814" y="1790"/>
                  </a:lnTo>
                  <a:lnTo>
                    <a:pt x="611" y="2075"/>
                  </a:lnTo>
                  <a:lnTo>
                    <a:pt x="407" y="2360"/>
                  </a:lnTo>
                  <a:lnTo>
                    <a:pt x="285" y="2685"/>
                  </a:lnTo>
                  <a:lnTo>
                    <a:pt x="163" y="3010"/>
                  </a:lnTo>
                  <a:lnTo>
                    <a:pt x="41" y="3376"/>
                  </a:lnTo>
                  <a:lnTo>
                    <a:pt x="1" y="3702"/>
                  </a:lnTo>
                  <a:lnTo>
                    <a:pt x="1" y="4068"/>
                  </a:lnTo>
                  <a:lnTo>
                    <a:pt x="41" y="4393"/>
                  </a:lnTo>
                  <a:lnTo>
                    <a:pt x="82" y="4759"/>
                  </a:lnTo>
                  <a:lnTo>
                    <a:pt x="204" y="5085"/>
                  </a:lnTo>
                  <a:lnTo>
                    <a:pt x="367" y="5370"/>
                  </a:lnTo>
                  <a:lnTo>
                    <a:pt x="529" y="5695"/>
                  </a:lnTo>
                  <a:lnTo>
                    <a:pt x="773" y="5939"/>
                  </a:lnTo>
                  <a:lnTo>
                    <a:pt x="1017" y="6224"/>
                  </a:lnTo>
                  <a:lnTo>
                    <a:pt x="1262" y="6427"/>
                  </a:lnTo>
                  <a:lnTo>
                    <a:pt x="1587" y="6671"/>
                  </a:lnTo>
                  <a:lnTo>
                    <a:pt x="1912" y="6875"/>
                  </a:lnTo>
                  <a:lnTo>
                    <a:pt x="2278" y="7037"/>
                  </a:lnTo>
                  <a:lnTo>
                    <a:pt x="2644" y="7159"/>
                  </a:lnTo>
                  <a:lnTo>
                    <a:pt x="3011" y="7281"/>
                  </a:lnTo>
                  <a:lnTo>
                    <a:pt x="3377" y="7363"/>
                  </a:lnTo>
                  <a:lnTo>
                    <a:pt x="4150" y="7485"/>
                  </a:lnTo>
                  <a:lnTo>
                    <a:pt x="4719" y="7525"/>
                  </a:lnTo>
                  <a:lnTo>
                    <a:pt x="4638" y="7892"/>
                  </a:lnTo>
                  <a:lnTo>
                    <a:pt x="4516" y="8258"/>
                  </a:lnTo>
                  <a:lnTo>
                    <a:pt x="4312" y="8624"/>
                  </a:lnTo>
                  <a:lnTo>
                    <a:pt x="3987" y="8949"/>
                  </a:lnTo>
                  <a:lnTo>
                    <a:pt x="3661" y="9234"/>
                  </a:lnTo>
                  <a:lnTo>
                    <a:pt x="3295" y="9478"/>
                  </a:lnTo>
                  <a:lnTo>
                    <a:pt x="3214" y="9519"/>
                  </a:lnTo>
                  <a:lnTo>
                    <a:pt x="3173" y="9600"/>
                  </a:lnTo>
                  <a:lnTo>
                    <a:pt x="3214" y="9681"/>
                  </a:lnTo>
                  <a:lnTo>
                    <a:pt x="3255" y="9763"/>
                  </a:lnTo>
                  <a:lnTo>
                    <a:pt x="3417" y="9885"/>
                  </a:lnTo>
                  <a:lnTo>
                    <a:pt x="3661" y="10007"/>
                  </a:lnTo>
                  <a:lnTo>
                    <a:pt x="4109" y="10088"/>
                  </a:lnTo>
                  <a:lnTo>
                    <a:pt x="4394" y="10129"/>
                  </a:lnTo>
                  <a:lnTo>
                    <a:pt x="4678" y="10129"/>
                  </a:lnTo>
                  <a:lnTo>
                    <a:pt x="4963" y="10088"/>
                  </a:lnTo>
                  <a:lnTo>
                    <a:pt x="5248" y="10047"/>
                  </a:lnTo>
                  <a:lnTo>
                    <a:pt x="5492" y="9925"/>
                  </a:lnTo>
                  <a:lnTo>
                    <a:pt x="5695" y="9803"/>
                  </a:lnTo>
                  <a:lnTo>
                    <a:pt x="5899" y="9681"/>
                  </a:lnTo>
                  <a:lnTo>
                    <a:pt x="6102" y="9519"/>
                  </a:lnTo>
                  <a:lnTo>
                    <a:pt x="6265" y="9315"/>
                  </a:lnTo>
                  <a:lnTo>
                    <a:pt x="6387" y="9112"/>
                  </a:lnTo>
                  <a:lnTo>
                    <a:pt x="6509" y="8908"/>
                  </a:lnTo>
                  <a:lnTo>
                    <a:pt x="6590" y="8664"/>
                  </a:lnTo>
                  <a:lnTo>
                    <a:pt x="6671" y="8380"/>
                  </a:lnTo>
                  <a:lnTo>
                    <a:pt x="6671" y="8095"/>
                  </a:lnTo>
                  <a:lnTo>
                    <a:pt x="6671" y="7810"/>
                  </a:lnTo>
                  <a:lnTo>
                    <a:pt x="6590" y="7566"/>
                  </a:lnTo>
                  <a:lnTo>
                    <a:pt x="7119" y="7485"/>
                  </a:lnTo>
                  <a:lnTo>
                    <a:pt x="7607" y="7403"/>
                  </a:lnTo>
                  <a:lnTo>
                    <a:pt x="8054" y="7322"/>
                  </a:lnTo>
                  <a:lnTo>
                    <a:pt x="8543" y="7159"/>
                  </a:lnTo>
                  <a:lnTo>
                    <a:pt x="8990" y="6997"/>
                  </a:lnTo>
                  <a:lnTo>
                    <a:pt x="9437" y="6753"/>
                  </a:lnTo>
                  <a:lnTo>
                    <a:pt x="9844" y="6509"/>
                  </a:lnTo>
                  <a:lnTo>
                    <a:pt x="10251" y="6224"/>
                  </a:lnTo>
                  <a:lnTo>
                    <a:pt x="10495" y="5939"/>
                  </a:lnTo>
                  <a:lnTo>
                    <a:pt x="10780" y="5654"/>
                  </a:lnTo>
                  <a:lnTo>
                    <a:pt x="10983" y="5329"/>
                  </a:lnTo>
                  <a:lnTo>
                    <a:pt x="11186" y="5004"/>
                  </a:lnTo>
                  <a:lnTo>
                    <a:pt x="11349" y="4637"/>
                  </a:lnTo>
                  <a:lnTo>
                    <a:pt x="11471" y="4312"/>
                  </a:lnTo>
                  <a:lnTo>
                    <a:pt x="11512" y="3905"/>
                  </a:lnTo>
                  <a:lnTo>
                    <a:pt x="11553" y="3539"/>
                  </a:lnTo>
                  <a:lnTo>
                    <a:pt x="11512" y="3132"/>
                  </a:lnTo>
                  <a:lnTo>
                    <a:pt x="11431" y="2726"/>
                  </a:lnTo>
                  <a:lnTo>
                    <a:pt x="11309" y="2360"/>
                  </a:lnTo>
                  <a:lnTo>
                    <a:pt x="11146" y="1993"/>
                  </a:lnTo>
                  <a:lnTo>
                    <a:pt x="10942" y="1668"/>
                  </a:lnTo>
                  <a:lnTo>
                    <a:pt x="10698" y="1383"/>
                  </a:lnTo>
                  <a:lnTo>
                    <a:pt x="10414" y="1099"/>
                  </a:lnTo>
                  <a:lnTo>
                    <a:pt x="10088" y="814"/>
                  </a:lnTo>
                  <a:lnTo>
                    <a:pt x="9763" y="610"/>
                  </a:lnTo>
                  <a:lnTo>
                    <a:pt x="9397" y="448"/>
                  </a:lnTo>
                  <a:lnTo>
                    <a:pt x="9031" y="285"/>
                  </a:lnTo>
                  <a:lnTo>
                    <a:pt x="8665" y="204"/>
                  </a:lnTo>
                  <a:lnTo>
                    <a:pt x="8298" y="122"/>
                  </a:lnTo>
                  <a:lnTo>
                    <a:pt x="7892" y="41"/>
                  </a:lnTo>
                  <a:lnTo>
                    <a:pt x="71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320"/>
            <p:cNvSpPr/>
            <p:nvPr/>
          </p:nvSpPr>
          <p:spPr>
            <a:xfrm flipH="1">
              <a:off x="580140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0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74" y="774"/>
                  </a:lnTo>
                  <a:lnTo>
                    <a:pt x="814" y="652"/>
                  </a:lnTo>
                  <a:lnTo>
                    <a:pt x="896" y="530"/>
                  </a:lnTo>
                  <a:lnTo>
                    <a:pt x="896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320"/>
            <p:cNvSpPr/>
            <p:nvPr/>
          </p:nvSpPr>
          <p:spPr>
            <a:xfrm flipH="1">
              <a:off x="579117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73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54" y="732"/>
                  </a:lnTo>
                  <a:lnTo>
                    <a:pt x="814" y="732"/>
                  </a:lnTo>
                  <a:lnTo>
                    <a:pt x="814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732" y="895"/>
                  </a:lnTo>
                  <a:lnTo>
                    <a:pt x="692" y="895"/>
                  </a:lnTo>
                  <a:lnTo>
                    <a:pt x="651" y="936"/>
                  </a:lnTo>
                  <a:lnTo>
                    <a:pt x="570" y="936"/>
                  </a:lnTo>
                  <a:lnTo>
                    <a:pt x="529" y="895"/>
                  </a:lnTo>
                  <a:lnTo>
                    <a:pt x="488" y="895"/>
                  </a:lnTo>
                  <a:lnTo>
                    <a:pt x="448" y="854"/>
                  </a:lnTo>
                  <a:lnTo>
                    <a:pt x="407" y="814"/>
                  </a:lnTo>
                  <a:lnTo>
                    <a:pt x="407" y="773"/>
                  </a:lnTo>
                  <a:lnTo>
                    <a:pt x="366" y="732"/>
                  </a:lnTo>
                  <a:lnTo>
                    <a:pt x="366" y="692"/>
                  </a:lnTo>
                  <a:lnTo>
                    <a:pt x="366" y="651"/>
                  </a:lnTo>
                  <a:lnTo>
                    <a:pt x="366" y="610"/>
                  </a:lnTo>
                  <a:lnTo>
                    <a:pt x="366" y="570"/>
                  </a:lnTo>
                  <a:lnTo>
                    <a:pt x="407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32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1" y="1017"/>
                  </a:lnTo>
                  <a:lnTo>
                    <a:pt x="20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732" y="1302"/>
                  </a:lnTo>
                  <a:lnTo>
                    <a:pt x="895" y="1220"/>
                  </a:lnTo>
                  <a:lnTo>
                    <a:pt x="1017" y="1098"/>
                  </a:lnTo>
                  <a:lnTo>
                    <a:pt x="1139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5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320"/>
            <p:cNvSpPr/>
            <p:nvPr/>
          </p:nvSpPr>
          <p:spPr>
            <a:xfrm flipH="1">
              <a:off x="5696754" y="1578073"/>
              <a:ext cx="56215" cy="58787"/>
            </a:xfrm>
            <a:custGeom>
              <a:rect b="b" l="l" r="r" t="t"/>
              <a:pathLst>
                <a:path extrusionOk="0" h="937" w="896">
                  <a:moveTo>
                    <a:pt x="448" y="1"/>
                  </a:moveTo>
                  <a:lnTo>
                    <a:pt x="326" y="41"/>
                  </a:lnTo>
                  <a:lnTo>
                    <a:pt x="204" y="123"/>
                  </a:lnTo>
                  <a:lnTo>
                    <a:pt x="123" y="204"/>
                  </a:lnTo>
                  <a:lnTo>
                    <a:pt x="41" y="326"/>
                  </a:lnTo>
                  <a:lnTo>
                    <a:pt x="1" y="448"/>
                  </a:lnTo>
                  <a:lnTo>
                    <a:pt x="41" y="611"/>
                  </a:lnTo>
                  <a:lnTo>
                    <a:pt x="123" y="774"/>
                  </a:lnTo>
                  <a:lnTo>
                    <a:pt x="245" y="896"/>
                  </a:lnTo>
                  <a:lnTo>
                    <a:pt x="407" y="936"/>
                  </a:lnTo>
                  <a:lnTo>
                    <a:pt x="529" y="936"/>
                  </a:lnTo>
                  <a:lnTo>
                    <a:pt x="651" y="896"/>
                  </a:lnTo>
                  <a:lnTo>
                    <a:pt x="773" y="774"/>
                  </a:lnTo>
                  <a:lnTo>
                    <a:pt x="855" y="652"/>
                  </a:lnTo>
                  <a:lnTo>
                    <a:pt x="895" y="530"/>
                  </a:lnTo>
                  <a:lnTo>
                    <a:pt x="895" y="367"/>
                  </a:lnTo>
                  <a:lnTo>
                    <a:pt x="855" y="245"/>
                  </a:lnTo>
                  <a:lnTo>
                    <a:pt x="773" y="123"/>
                  </a:lnTo>
                  <a:lnTo>
                    <a:pt x="692" y="41"/>
                  </a:lnTo>
                  <a:lnTo>
                    <a:pt x="5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320"/>
            <p:cNvSpPr/>
            <p:nvPr/>
          </p:nvSpPr>
          <p:spPr>
            <a:xfrm flipH="1">
              <a:off x="5686527" y="1567909"/>
              <a:ext cx="76668" cy="81687"/>
            </a:xfrm>
            <a:custGeom>
              <a:rect b="b" l="l" r="r" t="t"/>
              <a:pathLst>
                <a:path extrusionOk="0" h="1302" w="1222">
                  <a:moveTo>
                    <a:pt x="774" y="366"/>
                  </a:moveTo>
                  <a:lnTo>
                    <a:pt x="774" y="407"/>
                  </a:lnTo>
                  <a:lnTo>
                    <a:pt x="814" y="407"/>
                  </a:lnTo>
                  <a:lnTo>
                    <a:pt x="855" y="448"/>
                  </a:lnTo>
                  <a:lnTo>
                    <a:pt x="855" y="488"/>
                  </a:lnTo>
                  <a:lnTo>
                    <a:pt x="855" y="529"/>
                  </a:lnTo>
                  <a:lnTo>
                    <a:pt x="855" y="570"/>
                  </a:lnTo>
                  <a:lnTo>
                    <a:pt x="855" y="651"/>
                  </a:lnTo>
                  <a:lnTo>
                    <a:pt x="855" y="732"/>
                  </a:lnTo>
                  <a:lnTo>
                    <a:pt x="814" y="773"/>
                  </a:lnTo>
                  <a:lnTo>
                    <a:pt x="774" y="814"/>
                  </a:lnTo>
                  <a:lnTo>
                    <a:pt x="814" y="814"/>
                  </a:lnTo>
                  <a:lnTo>
                    <a:pt x="733" y="854"/>
                  </a:lnTo>
                  <a:lnTo>
                    <a:pt x="733" y="895"/>
                  </a:lnTo>
                  <a:lnTo>
                    <a:pt x="692" y="895"/>
                  </a:lnTo>
                  <a:lnTo>
                    <a:pt x="652" y="936"/>
                  </a:lnTo>
                  <a:lnTo>
                    <a:pt x="570" y="936"/>
                  </a:lnTo>
                  <a:lnTo>
                    <a:pt x="530" y="895"/>
                  </a:lnTo>
                  <a:lnTo>
                    <a:pt x="489" y="895"/>
                  </a:lnTo>
                  <a:lnTo>
                    <a:pt x="489" y="854"/>
                  </a:lnTo>
                  <a:lnTo>
                    <a:pt x="448" y="854"/>
                  </a:lnTo>
                  <a:lnTo>
                    <a:pt x="408" y="814"/>
                  </a:lnTo>
                  <a:lnTo>
                    <a:pt x="408" y="773"/>
                  </a:lnTo>
                  <a:lnTo>
                    <a:pt x="367" y="732"/>
                  </a:lnTo>
                  <a:lnTo>
                    <a:pt x="367" y="692"/>
                  </a:lnTo>
                  <a:lnTo>
                    <a:pt x="367" y="651"/>
                  </a:lnTo>
                  <a:lnTo>
                    <a:pt x="367" y="610"/>
                  </a:lnTo>
                  <a:lnTo>
                    <a:pt x="367" y="570"/>
                  </a:lnTo>
                  <a:lnTo>
                    <a:pt x="408" y="529"/>
                  </a:lnTo>
                  <a:lnTo>
                    <a:pt x="408" y="488"/>
                  </a:lnTo>
                  <a:lnTo>
                    <a:pt x="448" y="448"/>
                  </a:lnTo>
                  <a:lnTo>
                    <a:pt x="489" y="448"/>
                  </a:lnTo>
                  <a:lnTo>
                    <a:pt x="489" y="407"/>
                  </a:lnTo>
                  <a:lnTo>
                    <a:pt x="530" y="407"/>
                  </a:lnTo>
                  <a:lnTo>
                    <a:pt x="570" y="366"/>
                  </a:lnTo>
                  <a:close/>
                  <a:moveTo>
                    <a:pt x="489" y="0"/>
                  </a:moveTo>
                  <a:lnTo>
                    <a:pt x="326" y="81"/>
                  </a:lnTo>
                  <a:lnTo>
                    <a:pt x="164" y="203"/>
                  </a:lnTo>
                  <a:lnTo>
                    <a:pt x="82" y="366"/>
                  </a:lnTo>
                  <a:lnTo>
                    <a:pt x="1" y="529"/>
                  </a:lnTo>
                  <a:lnTo>
                    <a:pt x="1" y="773"/>
                  </a:lnTo>
                  <a:lnTo>
                    <a:pt x="41" y="895"/>
                  </a:lnTo>
                  <a:lnTo>
                    <a:pt x="123" y="1017"/>
                  </a:lnTo>
                  <a:lnTo>
                    <a:pt x="204" y="1139"/>
                  </a:lnTo>
                  <a:lnTo>
                    <a:pt x="286" y="1220"/>
                  </a:lnTo>
                  <a:lnTo>
                    <a:pt x="408" y="1261"/>
                  </a:lnTo>
                  <a:lnTo>
                    <a:pt x="570" y="1302"/>
                  </a:lnTo>
                  <a:lnTo>
                    <a:pt x="733" y="1302"/>
                  </a:lnTo>
                  <a:lnTo>
                    <a:pt x="896" y="1220"/>
                  </a:lnTo>
                  <a:lnTo>
                    <a:pt x="1018" y="1098"/>
                  </a:lnTo>
                  <a:lnTo>
                    <a:pt x="1140" y="976"/>
                  </a:lnTo>
                  <a:lnTo>
                    <a:pt x="1221" y="814"/>
                  </a:lnTo>
                  <a:lnTo>
                    <a:pt x="1221" y="610"/>
                  </a:lnTo>
                  <a:lnTo>
                    <a:pt x="1221" y="448"/>
                  </a:lnTo>
                  <a:lnTo>
                    <a:pt x="1180" y="285"/>
                  </a:lnTo>
                  <a:lnTo>
                    <a:pt x="1058" y="122"/>
                  </a:lnTo>
                  <a:lnTo>
                    <a:pt x="896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320"/>
            <p:cNvSpPr/>
            <p:nvPr/>
          </p:nvSpPr>
          <p:spPr>
            <a:xfrm flipH="1">
              <a:off x="5592103" y="1578073"/>
              <a:ext cx="53705" cy="58787"/>
            </a:xfrm>
            <a:custGeom>
              <a:rect b="b" l="l" r="r" t="t"/>
              <a:pathLst>
                <a:path extrusionOk="0" h="937" w="856">
                  <a:moveTo>
                    <a:pt x="408" y="1"/>
                  </a:moveTo>
                  <a:lnTo>
                    <a:pt x="286" y="41"/>
                  </a:lnTo>
                  <a:lnTo>
                    <a:pt x="204" y="123"/>
                  </a:lnTo>
                  <a:lnTo>
                    <a:pt x="82" y="204"/>
                  </a:lnTo>
                  <a:lnTo>
                    <a:pt x="42" y="326"/>
                  </a:lnTo>
                  <a:lnTo>
                    <a:pt x="1" y="448"/>
                  </a:lnTo>
                  <a:lnTo>
                    <a:pt x="1" y="611"/>
                  </a:lnTo>
                  <a:lnTo>
                    <a:pt x="82" y="774"/>
                  </a:lnTo>
                  <a:lnTo>
                    <a:pt x="204" y="896"/>
                  </a:lnTo>
                  <a:lnTo>
                    <a:pt x="367" y="936"/>
                  </a:lnTo>
                  <a:lnTo>
                    <a:pt x="530" y="936"/>
                  </a:lnTo>
                  <a:lnTo>
                    <a:pt x="652" y="896"/>
                  </a:lnTo>
                  <a:lnTo>
                    <a:pt x="733" y="774"/>
                  </a:lnTo>
                  <a:lnTo>
                    <a:pt x="814" y="652"/>
                  </a:lnTo>
                  <a:lnTo>
                    <a:pt x="855" y="530"/>
                  </a:lnTo>
                  <a:lnTo>
                    <a:pt x="855" y="367"/>
                  </a:lnTo>
                  <a:lnTo>
                    <a:pt x="855" y="245"/>
                  </a:lnTo>
                  <a:lnTo>
                    <a:pt x="774" y="123"/>
                  </a:lnTo>
                  <a:lnTo>
                    <a:pt x="652" y="41"/>
                  </a:lnTo>
                  <a:lnTo>
                    <a:pt x="5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320"/>
            <p:cNvSpPr/>
            <p:nvPr/>
          </p:nvSpPr>
          <p:spPr>
            <a:xfrm flipH="1">
              <a:off x="5579367" y="1567909"/>
              <a:ext cx="76606" cy="81687"/>
            </a:xfrm>
            <a:custGeom>
              <a:rect b="b" l="l" r="r" t="t"/>
              <a:pathLst>
                <a:path extrusionOk="0" h="1302" w="1221">
                  <a:moveTo>
                    <a:pt x="732" y="366"/>
                  </a:moveTo>
                  <a:lnTo>
                    <a:pt x="773" y="407"/>
                  </a:lnTo>
                  <a:lnTo>
                    <a:pt x="814" y="407"/>
                  </a:lnTo>
                  <a:lnTo>
                    <a:pt x="814" y="448"/>
                  </a:lnTo>
                  <a:lnTo>
                    <a:pt x="854" y="488"/>
                  </a:lnTo>
                  <a:lnTo>
                    <a:pt x="854" y="529"/>
                  </a:lnTo>
                  <a:lnTo>
                    <a:pt x="854" y="570"/>
                  </a:lnTo>
                  <a:lnTo>
                    <a:pt x="854" y="651"/>
                  </a:lnTo>
                  <a:lnTo>
                    <a:pt x="814" y="732"/>
                  </a:lnTo>
                  <a:lnTo>
                    <a:pt x="773" y="773"/>
                  </a:lnTo>
                  <a:lnTo>
                    <a:pt x="773" y="814"/>
                  </a:lnTo>
                  <a:lnTo>
                    <a:pt x="732" y="854"/>
                  </a:lnTo>
                  <a:lnTo>
                    <a:pt x="692" y="895"/>
                  </a:lnTo>
                  <a:lnTo>
                    <a:pt x="651" y="895"/>
                  </a:lnTo>
                  <a:lnTo>
                    <a:pt x="651" y="936"/>
                  </a:lnTo>
                  <a:lnTo>
                    <a:pt x="529" y="936"/>
                  </a:lnTo>
                  <a:lnTo>
                    <a:pt x="488" y="895"/>
                  </a:lnTo>
                  <a:lnTo>
                    <a:pt x="448" y="895"/>
                  </a:lnTo>
                  <a:lnTo>
                    <a:pt x="448" y="854"/>
                  </a:lnTo>
                  <a:lnTo>
                    <a:pt x="407" y="854"/>
                  </a:lnTo>
                  <a:lnTo>
                    <a:pt x="407" y="814"/>
                  </a:lnTo>
                  <a:lnTo>
                    <a:pt x="366" y="773"/>
                  </a:lnTo>
                  <a:lnTo>
                    <a:pt x="366" y="732"/>
                  </a:lnTo>
                  <a:lnTo>
                    <a:pt x="326" y="692"/>
                  </a:lnTo>
                  <a:lnTo>
                    <a:pt x="326" y="651"/>
                  </a:lnTo>
                  <a:lnTo>
                    <a:pt x="326" y="610"/>
                  </a:lnTo>
                  <a:lnTo>
                    <a:pt x="366" y="529"/>
                  </a:lnTo>
                  <a:lnTo>
                    <a:pt x="407" y="488"/>
                  </a:lnTo>
                  <a:lnTo>
                    <a:pt x="448" y="448"/>
                  </a:lnTo>
                  <a:lnTo>
                    <a:pt x="488" y="407"/>
                  </a:lnTo>
                  <a:lnTo>
                    <a:pt x="529" y="407"/>
                  </a:lnTo>
                  <a:lnTo>
                    <a:pt x="529" y="366"/>
                  </a:lnTo>
                  <a:close/>
                  <a:moveTo>
                    <a:pt x="488" y="0"/>
                  </a:moveTo>
                  <a:lnTo>
                    <a:pt x="285" y="81"/>
                  </a:lnTo>
                  <a:lnTo>
                    <a:pt x="163" y="203"/>
                  </a:lnTo>
                  <a:lnTo>
                    <a:pt x="41" y="366"/>
                  </a:lnTo>
                  <a:lnTo>
                    <a:pt x="0" y="529"/>
                  </a:lnTo>
                  <a:lnTo>
                    <a:pt x="0" y="773"/>
                  </a:lnTo>
                  <a:lnTo>
                    <a:pt x="41" y="895"/>
                  </a:lnTo>
                  <a:lnTo>
                    <a:pt x="82" y="1017"/>
                  </a:lnTo>
                  <a:lnTo>
                    <a:pt x="163" y="1139"/>
                  </a:lnTo>
                  <a:lnTo>
                    <a:pt x="285" y="1220"/>
                  </a:lnTo>
                  <a:lnTo>
                    <a:pt x="407" y="1261"/>
                  </a:lnTo>
                  <a:lnTo>
                    <a:pt x="529" y="1302"/>
                  </a:lnTo>
                  <a:lnTo>
                    <a:pt x="692" y="1302"/>
                  </a:lnTo>
                  <a:lnTo>
                    <a:pt x="854" y="1220"/>
                  </a:lnTo>
                  <a:lnTo>
                    <a:pt x="1017" y="1098"/>
                  </a:lnTo>
                  <a:lnTo>
                    <a:pt x="1098" y="976"/>
                  </a:lnTo>
                  <a:lnTo>
                    <a:pt x="1180" y="814"/>
                  </a:lnTo>
                  <a:lnTo>
                    <a:pt x="1220" y="610"/>
                  </a:lnTo>
                  <a:lnTo>
                    <a:pt x="1220" y="448"/>
                  </a:lnTo>
                  <a:lnTo>
                    <a:pt x="1139" y="285"/>
                  </a:lnTo>
                  <a:lnTo>
                    <a:pt x="1017" y="122"/>
                  </a:lnTo>
                  <a:lnTo>
                    <a:pt x="854" y="41"/>
                  </a:lnTo>
                  <a:lnTo>
                    <a:pt x="6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320"/>
            <p:cNvSpPr/>
            <p:nvPr/>
          </p:nvSpPr>
          <p:spPr>
            <a:xfrm flipH="1">
              <a:off x="5936671" y="1460687"/>
              <a:ext cx="91914" cy="140412"/>
            </a:xfrm>
            <a:custGeom>
              <a:rect b="b" l="l" r="r" t="t"/>
              <a:pathLst>
                <a:path extrusionOk="0" h="2238" w="1465">
                  <a:moveTo>
                    <a:pt x="1261" y="1"/>
                  </a:moveTo>
                  <a:lnTo>
                    <a:pt x="1180" y="41"/>
                  </a:lnTo>
                  <a:lnTo>
                    <a:pt x="936" y="204"/>
                  </a:lnTo>
                  <a:lnTo>
                    <a:pt x="692" y="407"/>
                  </a:lnTo>
                  <a:lnTo>
                    <a:pt x="489" y="652"/>
                  </a:lnTo>
                  <a:lnTo>
                    <a:pt x="326" y="896"/>
                  </a:lnTo>
                  <a:lnTo>
                    <a:pt x="204" y="1140"/>
                  </a:lnTo>
                  <a:lnTo>
                    <a:pt x="82" y="1465"/>
                  </a:lnTo>
                  <a:lnTo>
                    <a:pt x="41" y="1750"/>
                  </a:lnTo>
                  <a:lnTo>
                    <a:pt x="0" y="2035"/>
                  </a:lnTo>
                  <a:lnTo>
                    <a:pt x="41" y="2116"/>
                  </a:lnTo>
                  <a:lnTo>
                    <a:pt x="82" y="2197"/>
                  </a:lnTo>
                  <a:lnTo>
                    <a:pt x="123" y="2238"/>
                  </a:lnTo>
                  <a:lnTo>
                    <a:pt x="285" y="2238"/>
                  </a:lnTo>
                  <a:lnTo>
                    <a:pt x="326" y="2197"/>
                  </a:lnTo>
                  <a:lnTo>
                    <a:pt x="367" y="2116"/>
                  </a:lnTo>
                  <a:lnTo>
                    <a:pt x="367" y="2035"/>
                  </a:lnTo>
                  <a:lnTo>
                    <a:pt x="407" y="1790"/>
                  </a:lnTo>
                  <a:lnTo>
                    <a:pt x="448" y="1546"/>
                  </a:lnTo>
                  <a:lnTo>
                    <a:pt x="529" y="1302"/>
                  </a:lnTo>
                  <a:lnTo>
                    <a:pt x="651" y="1058"/>
                  </a:lnTo>
                  <a:lnTo>
                    <a:pt x="814" y="855"/>
                  </a:lnTo>
                  <a:lnTo>
                    <a:pt x="977" y="652"/>
                  </a:lnTo>
                  <a:lnTo>
                    <a:pt x="1180" y="489"/>
                  </a:lnTo>
                  <a:lnTo>
                    <a:pt x="1383" y="367"/>
                  </a:lnTo>
                  <a:lnTo>
                    <a:pt x="1424" y="326"/>
                  </a:lnTo>
                  <a:lnTo>
                    <a:pt x="1465" y="245"/>
                  </a:lnTo>
                  <a:lnTo>
                    <a:pt x="1465" y="163"/>
                  </a:lnTo>
                  <a:lnTo>
                    <a:pt x="1424" y="123"/>
                  </a:lnTo>
                  <a:lnTo>
                    <a:pt x="1383" y="82"/>
                  </a:lnTo>
                  <a:lnTo>
                    <a:pt x="1343" y="4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320"/>
            <p:cNvSpPr/>
            <p:nvPr/>
          </p:nvSpPr>
          <p:spPr>
            <a:xfrm flipH="1">
              <a:off x="5885601" y="1432642"/>
              <a:ext cx="23026" cy="28108"/>
            </a:xfrm>
            <a:custGeom>
              <a:rect b="b" l="l" r="r" t="t"/>
              <a:pathLst>
                <a:path extrusionOk="0" h="448" w="367">
                  <a:moveTo>
                    <a:pt x="204" y="0"/>
                  </a:moveTo>
                  <a:lnTo>
                    <a:pt x="122" y="41"/>
                  </a:lnTo>
                  <a:lnTo>
                    <a:pt x="41" y="82"/>
                  </a:lnTo>
                  <a:lnTo>
                    <a:pt x="41" y="122"/>
                  </a:lnTo>
                  <a:lnTo>
                    <a:pt x="0" y="204"/>
                  </a:lnTo>
                  <a:lnTo>
                    <a:pt x="0" y="244"/>
                  </a:lnTo>
                  <a:lnTo>
                    <a:pt x="41" y="326"/>
                  </a:lnTo>
                  <a:lnTo>
                    <a:pt x="41" y="366"/>
                  </a:lnTo>
                  <a:lnTo>
                    <a:pt x="122" y="407"/>
                  </a:lnTo>
                  <a:lnTo>
                    <a:pt x="204" y="448"/>
                  </a:lnTo>
                  <a:lnTo>
                    <a:pt x="244" y="407"/>
                  </a:lnTo>
                  <a:lnTo>
                    <a:pt x="326" y="366"/>
                  </a:lnTo>
                  <a:lnTo>
                    <a:pt x="366" y="326"/>
                  </a:lnTo>
                  <a:lnTo>
                    <a:pt x="366" y="244"/>
                  </a:lnTo>
                  <a:lnTo>
                    <a:pt x="366" y="204"/>
                  </a:lnTo>
                  <a:lnTo>
                    <a:pt x="366" y="122"/>
                  </a:lnTo>
                  <a:lnTo>
                    <a:pt x="326" y="82"/>
                  </a:lnTo>
                  <a:lnTo>
                    <a:pt x="244" y="41"/>
                  </a:lnTo>
                  <a:lnTo>
                    <a:pt x="2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10606" name="Google Shape;10606;p3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07" name="Google Shape;10607;p3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81425" y="735950"/>
            <a:ext cx="1205251" cy="1205251"/>
          </a:xfrm>
          <a:prstGeom prst="rect">
            <a:avLst/>
          </a:prstGeom>
          <a:noFill/>
          <a:ln>
            <a:noFill/>
          </a:ln>
        </p:spPr>
      </p:pic>
      <p:sp>
        <p:nvSpPr>
          <p:cNvPr id="10608" name="Google Shape;10608;p320"/>
          <p:cNvSpPr/>
          <p:nvPr/>
        </p:nvSpPr>
        <p:spPr>
          <a:xfrm>
            <a:off x="5385575" y="4437550"/>
            <a:ext cx="582900" cy="5046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09" name="Google Shape;10609;p320"/>
          <p:cNvSpPr/>
          <p:nvPr/>
        </p:nvSpPr>
        <p:spPr>
          <a:xfrm>
            <a:off x="4015425" y="4359225"/>
            <a:ext cx="582900" cy="3741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610" name="Google Shape;10610;p32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56800" y="1633449"/>
            <a:ext cx="2493600" cy="155411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614" name="Shape 10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5" name="Google Shape;10615;p321"/>
          <p:cNvSpPr/>
          <p:nvPr/>
        </p:nvSpPr>
        <p:spPr>
          <a:xfrm>
            <a:off x="237000" y="45291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6" name="Google Shape;10616;p321"/>
          <p:cNvSpPr/>
          <p:nvPr/>
        </p:nvSpPr>
        <p:spPr>
          <a:xfrm>
            <a:off x="8330450" y="4489850"/>
            <a:ext cx="483000" cy="4437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lt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617" name="Google Shape;10617;p321"/>
          <p:cNvSpPr/>
          <p:nvPr/>
        </p:nvSpPr>
        <p:spPr>
          <a:xfrm rot="-10579660">
            <a:off x="208471" y="977873"/>
            <a:ext cx="8660106" cy="4208587"/>
          </a:xfrm>
          <a:custGeom>
            <a:rect b="b" l="l" r="r" t="t"/>
            <a:pathLst>
              <a:path extrusionOk="0" h="20014" w="34820">
                <a:moveTo>
                  <a:pt x="27294" y="1"/>
                </a:moveTo>
                <a:lnTo>
                  <a:pt x="26765" y="41"/>
                </a:lnTo>
                <a:lnTo>
                  <a:pt x="25626" y="123"/>
                </a:lnTo>
                <a:lnTo>
                  <a:pt x="24487" y="326"/>
                </a:lnTo>
                <a:lnTo>
                  <a:pt x="23348" y="529"/>
                </a:lnTo>
                <a:lnTo>
                  <a:pt x="22210" y="814"/>
                </a:lnTo>
                <a:lnTo>
                  <a:pt x="17044" y="1953"/>
                </a:lnTo>
                <a:lnTo>
                  <a:pt x="11878" y="3133"/>
                </a:lnTo>
                <a:lnTo>
                  <a:pt x="10698" y="3377"/>
                </a:lnTo>
                <a:lnTo>
                  <a:pt x="9559" y="3662"/>
                </a:lnTo>
                <a:lnTo>
                  <a:pt x="8380" y="3987"/>
                </a:lnTo>
                <a:lnTo>
                  <a:pt x="7281" y="4394"/>
                </a:lnTo>
                <a:lnTo>
                  <a:pt x="6264" y="4760"/>
                </a:lnTo>
                <a:lnTo>
                  <a:pt x="5288" y="5248"/>
                </a:lnTo>
                <a:lnTo>
                  <a:pt x="4353" y="5777"/>
                </a:lnTo>
                <a:lnTo>
                  <a:pt x="3905" y="6061"/>
                </a:lnTo>
                <a:lnTo>
                  <a:pt x="3458" y="6387"/>
                </a:lnTo>
                <a:lnTo>
                  <a:pt x="2766" y="6997"/>
                </a:lnTo>
                <a:lnTo>
                  <a:pt x="2156" y="7648"/>
                </a:lnTo>
                <a:lnTo>
                  <a:pt x="1587" y="8339"/>
                </a:lnTo>
                <a:lnTo>
                  <a:pt x="1099" y="9112"/>
                </a:lnTo>
                <a:lnTo>
                  <a:pt x="692" y="9885"/>
                </a:lnTo>
                <a:lnTo>
                  <a:pt x="366" y="10699"/>
                </a:lnTo>
                <a:lnTo>
                  <a:pt x="244" y="11146"/>
                </a:lnTo>
                <a:lnTo>
                  <a:pt x="122" y="11553"/>
                </a:lnTo>
                <a:lnTo>
                  <a:pt x="82" y="11959"/>
                </a:lnTo>
                <a:lnTo>
                  <a:pt x="0" y="12407"/>
                </a:lnTo>
                <a:lnTo>
                  <a:pt x="0" y="12854"/>
                </a:lnTo>
                <a:lnTo>
                  <a:pt x="0" y="13261"/>
                </a:lnTo>
                <a:lnTo>
                  <a:pt x="41" y="13709"/>
                </a:lnTo>
                <a:lnTo>
                  <a:pt x="122" y="14115"/>
                </a:lnTo>
                <a:lnTo>
                  <a:pt x="244" y="14522"/>
                </a:lnTo>
                <a:lnTo>
                  <a:pt x="366" y="14929"/>
                </a:lnTo>
                <a:lnTo>
                  <a:pt x="529" y="15336"/>
                </a:lnTo>
                <a:lnTo>
                  <a:pt x="732" y="15742"/>
                </a:lnTo>
                <a:lnTo>
                  <a:pt x="1017" y="16190"/>
                </a:lnTo>
                <a:lnTo>
                  <a:pt x="1302" y="16597"/>
                </a:lnTo>
                <a:lnTo>
                  <a:pt x="1668" y="17003"/>
                </a:lnTo>
                <a:lnTo>
                  <a:pt x="1993" y="17369"/>
                </a:lnTo>
                <a:lnTo>
                  <a:pt x="2400" y="17695"/>
                </a:lnTo>
                <a:lnTo>
                  <a:pt x="2807" y="17980"/>
                </a:lnTo>
                <a:lnTo>
                  <a:pt x="3214" y="18264"/>
                </a:lnTo>
                <a:lnTo>
                  <a:pt x="3661" y="18549"/>
                </a:lnTo>
                <a:lnTo>
                  <a:pt x="4109" y="18793"/>
                </a:lnTo>
                <a:lnTo>
                  <a:pt x="4597" y="18996"/>
                </a:lnTo>
                <a:lnTo>
                  <a:pt x="5532" y="19363"/>
                </a:lnTo>
                <a:lnTo>
                  <a:pt x="6549" y="19607"/>
                </a:lnTo>
                <a:lnTo>
                  <a:pt x="7525" y="19810"/>
                </a:lnTo>
                <a:lnTo>
                  <a:pt x="8136" y="19891"/>
                </a:lnTo>
                <a:lnTo>
                  <a:pt x="8746" y="19932"/>
                </a:lnTo>
                <a:lnTo>
                  <a:pt x="10007" y="20013"/>
                </a:lnTo>
                <a:lnTo>
                  <a:pt x="11227" y="19973"/>
                </a:lnTo>
                <a:lnTo>
                  <a:pt x="12447" y="19891"/>
                </a:lnTo>
                <a:lnTo>
                  <a:pt x="14928" y="19688"/>
                </a:lnTo>
                <a:lnTo>
                  <a:pt x="16149" y="19566"/>
                </a:lnTo>
                <a:lnTo>
                  <a:pt x="17369" y="19485"/>
                </a:lnTo>
                <a:lnTo>
                  <a:pt x="18711" y="19444"/>
                </a:lnTo>
                <a:lnTo>
                  <a:pt x="20013" y="19485"/>
                </a:lnTo>
                <a:lnTo>
                  <a:pt x="22657" y="19566"/>
                </a:lnTo>
                <a:lnTo>
                  <a:pt x="23837" y="19647"/>
                </a:lnTo>
                <a:lnTo>
                  <a:pt x="25626" y="19647"/>
                </a:lnTo>
                <a:lnTo>
                  <a:pt x="26196" y="19607"/>
                </a:lnTo>
                <a:lnTo>
                  <a:pt x="26806" y="19525"/>
                </a:lnTo>
                <a:lnTo>
                  <a:pt x="27375" y="19403"/>
                </a:lnTo>
                <a:lnTo>
                  <a:pt x="27823" y="19281"/>
                </a:lnTo>
                <a:lnTo>
                  <a:pt x="28311" y="19118"/>
                </a:lnTo>
                <a:lnTo>
                  <a:pt x="28758" y="18915"/>
                </a:lnTo>
                <a:lnTo>
                  <a:pt x="29206" y="18712"/>
                </a:lnTo>
                <a:lnTo>
                  <a:pt x="29613" y="18508"/>
                </a:lnTo>
                <a:lnTo>
                  <a:pt x="30060" y="18264"/>
                </a:lnTo>
                <a:lnTo>
                  <a:pt x="30833" y="17695"/>
                </a:lnTo>
                <a:lnTo>
                  <a:pt x="31565" y="17044"/>
                </a:lnTo>
                <a:lnTo>
                  <a:pt x="32257" y="16352"/>
                </a:lnTo>
                <a:lnTo>
                  <a:pt x="32867" y="15580"/>
                </a:lnTo>
                <a:lnTo>
                  <a:pt x="33395" y="14766"/>
                </a:lnTo>
                <a:lnTo>
                  <a:pt x="33680" y="14278"/>
                </a:lnTo>
                <a:lnTo>
                  <a:pt x="33884" y="13749"/>
                </a:lnTo>
                <a:lnTo>
                  <a:pt x="34128" y="13261"/>
                </a:lnTo>
                <a:lnTo>
                  <a:pt x="34290" y="12732"/>
                </a:lnTo>
                <a:lnTo>
                  <a:pt x="34453" y="12204"/>
                </a:lnTo>
                <a:lnTo>
                  <a:pt x="34575" y="11634"/>
                </a:lnTo>
                <a:lnTo>
                  <a:pt x="34697" y="11105"/>
                </a:lnTo>
                <a:lnTo>
                  <a:pt x="34778" y="10536"/>
                </a:lnTo>
                <a:lnTo>
                  <a:pt x="34819" y="9966"/>
                </a:lnTo>
                <a:lnTo>
                  <a:pt x="34819" y="9438"/>
                </a:lnTo>
                <a:lnTo>
                  <a:pt x="34819" y="8868"/>
                </a:lnTo>
                <a:lnTo>
                  <a:pt x="34819" y="8299"/>
                </a:lnTo>
                <a:lnTo>
                  <a:pt x="34738" y="7729"/>
                </a:lnTo>
                <a:lnTo>
                  <a:pt x="34656" y="7200"/>
                </a:lnTo>
                <a:lnTo>
                  <a:pt x="34575" y="6631"/>
                </a:lnTo>
                <a:lnTo>
                  <a:pt x="34412" y="6102"/>
                </a:lnTo>
                <a:lnTo>
                  <a:pt x="34290" y="5533"/>
                </a:lnTo>
                <a:lnTo>
                  <a:pt x="34087" y="5004"/>
                </a:lnTo>
                <a:lnTo>
                  <a:pt x="33884" y="4475"/>
                </a:lnTo>
                <a:lnTo>
                  <a:pt x="33640" y="3946"/>
                </a:lnTo>
                <a:lnTo>
                  <a:pt x="33395" y="3499"/>
                </a:lnTo>
                <a:lnTo>
                  <a:pt x="33111" y="3051"/>
                </a:lnTo>
                <a:lnTo>
                  <a:pt x="32826" y="2604"/>
                </a:lnTo>
                <a:lnTo>
                  <a:pt x="32501" y="2238"/>
                </a:lnTo>
                <a:lnTo>
                  <a:pt x="32134" y="1831"/>
                </a:lnTo>
                <a:lnTo>
                  <a:pt x="31768" y="1465"/>
                </a:lnTo>
                <a:lnTo>
                  <a:pt x="31362" y="1180"/>
                </a:lnTo>
                <a:lnTo>
                  <a:pt x="30914" y="896"/>
                </a:lnTo>
                <a:lnTo>
                  <a:pt x="30426" y="611"/>
                </a:lnTo>
                <a:lnTo>
                  <a:pt x="29938" y="407"/>
                </a:lnTo>
                <a:lnTo>
                  <a:pt x="29450" y="285"/>
                </a:lnTo>
                <a:lnTo>
                  <a:pt x="28921" y="163"/>
                </a:lnTo>
                <a:lnTo>
                  <a:pt x="28392" y="82"/>
                </a:lnTo>
                <a:lnTo>
                  <a:pt x="27823" y="41"/>
                </a:lnTo>
                <a:lnTo>
                  <a:pt x="27294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618" name="Google Shape;10618;p321"/>
          <p:cNvPicPr preferRelativeResize="0"/>
          <p:nvPr/>
        </p:nvPicPr>
        <p:blipFill rotWithShape="1">
          <a:blip r:embed="rId3">
            <a:alphaModFix amt="42000"/>
          </a:blip>
          <a:srcRect b="0" l="10385" r="2996" t="0"/>
          <a:stretch/>
        </p:blipFill>
        <p:spPr>
          <a:xfrm>
            <a:off x="0" y="35200"/>
            <a:ext cx="9144000" cy="5282324"/>
          </a:xfrm>
          <a:prstGeom prst="rect">
            <a:avLst/>
          </a:prstGeom>
          <a:noFill/>
          <a:ln>
            <a:noFill/>
          </a:ln>
        </p:spPr>
      </p:pic>
      <p:sp>
        <p:nvSpPr>
          <p:cNvPr id="10619" name="Google Shape;10619;p321"/>
          <p:cNvSpPr txBox="1"/>
          <p:nvPr>
            <p:ph idx="15" type="title"/>
          </p:nvPr>
        </p:nvSpPr>
        <p:spPr>
          <a:xfrm>
            <a:off x="720000" y="259800"/>
            <a:ext cx="77040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/>
              <a:t>Mental Health Trends</a:t>
            </a:r>
            <a:endParaRPr sz="4000"/>
          </a:p>
        </p:txBody>
      </p:sp>
      <p:sp>
        <p:nvSpPr>
          <p:cNvPr id="10620" name="Google Shape;10620;p321"/>
          <p:cNvSpPr txBox="1"/>
          <p:nvPr>
            <p:ph type="title"/>
          </p:nvPr>
        </p:nvSpPr>
        <p:spPr>
          <a:xfrm>
            <a:off x="942938" y="1311350"/>
            <a:ext cx="7387500" cy="31785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700">
                <a:solidFill>
                  <a:schemeClr val="lt1"/>
                </a:solidFill>
              </a:rPr>
              <a:t>Colorado has seen a surge of anxiety, depression and OCD among our youth (even those at the elementary level) since 2012.</a:t>
            </a:r>
            <a:endParaRPr sz="2700">
              <a:solidFill>
                <a:schemeClr val="lt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Hind"/>
              <a:buChar char="●"/>
            </a:pPr>
            <a:r>
              <a:rPr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Only 22% of youth who have a mental illness with severe impairment are receiving care. </a:t>
            </a:r>
            <a:endParaRPr sz="18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Hind"/>
              <a:buChar char="●"/>
            </a:pPr>
            <a:r>
              <a:rPr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A third of Colorado youth (33%) reported feeling sad or hopeless for two or more weeks. </a:t>
            </a:r>
            <a:endParaRPr sz="18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Font typeface="Hind"/>
              <a:buChar char="●"/>
            </a:pPr>
            <a:r>
              <a:rPr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Suicide is a leading cause of death among Colorado youth ages 10-24. </a:t>
            </a:r>
            <a:endParaRPr sz="1800">
              <a:solidFill>
                <a:schemeClr val="dk1"/>
              </a:solidFill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621" name="Google Shape;10621;p3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330450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622" name="Google Shape;10622;p32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87350" y="1"/>
            <a:ext cx="1346125" cy="1346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0627" name="Shape 10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28" name="Google Shape;10628;p3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60350"/>
            <a:ext cx="9144002" cy="1582800"/>
          </a:xfrm>
          <a:prstGeom prst="rect">
            <a:avLst/>
          </a:prstGeom>
          <a:noFill/>
          <a:ln>
            <a:noFill/>
          </a:ln>
        </p:spPr>
      </p:pic>
      <p:sp>
        <p:nvSpPr>
          <p:cNvPr id="10629" name="Google Shape;10629;p322"/>
          <p:cNvSpPr/>
          <p:nvPr/>
        </p:nvSpPr>
        <p:spPr>
          <a:xfrm>
            <a:off x="8117450" y="400600"/>
            <a:ext cx="478500" cy="556800"/>
          </a:xfrm>
          <a:prstGeom prst="ellipse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descr="Why I Quit Taking Notes and You Should Too | by Just Chris | Small Business  Forum" id="10630" name="Google Shape;10630;p322"/>
          <p:cNvPicPr preferRelativeResize="0"/>
          <p:nvPr/>
        </p:nvPicPr>
        <p:blipFill rotWithShape="1">
          <a:blip r:embed="rId4">
            <a:alphaModFix/>
          </a:blip>
          <a:srcRect b="0" l="0" r="0" t="0"/>
          <a:stretch/>
        </p:blipFill>
        <p:spPr>
          <a:xfrm rot="-857534">
            <a:off x="5518502" y="1869836"/>
            <a:ext cx="2273048" cy="2420551"/>
          </a:xfrm>
          <a:prstGeom prst="rect">
            <a:avLst/>
          </a:prstGeom>
          <a:noFill/>
          <a:ln>
            <a:noFill/>
          </a:ln>
        </p:spPr>
      </p:pic>
      <p:pic>
        <p:nvPicPr>
          <p:cNvPr descr="what parents see" id="10631" name="Google Shape;10631;p322"/>
          <p:cNvPicPr preferRelativeResize="0"/>
          <p:nvPr/>
        </p:nvPicPr>
        <p:blipFill rotWithShape="1">
          <a:blip r:embed="rId5">
            <a:alphaModFix/>
          </a:blip>
          <a:srcRect b="0" l="0" r="0" t="0"/>
          <a:stretch/>
        </p:blipFill>
        <p:spPr>
          <a:xfrm>
            <a:off x="331328" y="360301"/>
            <a:ext cx="3836100" cy="4594200"/>
          </a:xfrm>
          <a:prstGeom prst="roundRect">
            <a:avLst>
              <a:gd fmla="val 3876" name="adj"/>
            </a:avLst>
          </a:prstGeom>
          <a:noFill/>
          <a:ln cap="flat" cmpd="sng" w="9525">
            <a:solidFill>
              <a:srgbClr val="B399E4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10632" name="Google Shape;10632;p322"/>
          <p:cNvSpPr txBox="1"/>
          <p:nvPr/>
        </p:nvSpPr>
        <p:spPr>
          <a:xfrm>
            <a:off x="4356950" y="148025"/>
            <a:ext cx="3836100" cy="13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000">
                <a:solidFill>
                  <a:srgbClr val="332C27"/>
                </a:solidFill>
                <a:latin typeface="Yusei Magic"/>
                <a:ea typeface="Yusei Magic"/>
                <a:cs typeface="Yusei Magic"/>
                <a:sym typeface="Yusei Magic"/>
              </a:rPr>
              <a:t>What stressors are you experiencing?</a:t>
            </a:r>
            <a:endParaRPr b="1" sz="3000">
              <a:solidFill>
                <a:srgbClr val="332C27"/>
              </a:solidFill>
              <a:latin typeface="Yusei Magic"/>
              <a:ea typeface="Yusei Magic"/>
              <a:cs typeface="Yusei Magic"/>
              <a:sym typeface="Yusei Magic"/>
            </a:endParaRPr>
          </a:p>
        </p:txBody>
      </p:sp>
      <p:pic>
        <p:nvPicPr>
          <p:cNvPr id="10633" name="Google Shape;10633;p32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825" y="0"/>
            <a:ext cx="813550" cy="813550"/>
          </a:xfrm>
          <a:prstGeom prst="rect">
            <a:avLst/>
          </a:prstGeom>
          <a:noFill/>
          <a:ln>
            <a:noFill/>
          </a:ln>
        </p:spPr>
      </p:pic>
      <p:sp>
        <p:nvSpPr>
          <p:cNvPr id="10634" name="Google Shape;10634;p322"/>
          <p:cNvSpPr/>
          <p:nvPr/>
        </p:nvSpPr>
        <p:spPr>
          <a:xfrm>
            <a:off x="4672525" y="793225"/>
            <a:ext cx="694200" cy="359400"/>
          </a:xfrm>
          <a:prstGeom prst="rect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635" name="Google Shape;10635;p3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117449" y="4131574"/>
            <a:ext cx="1011927" cy="10119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dk2"/>
        </a:solidFill>
      </p:bgPr>
    </p:bg>
    <p:spTree>
      <p:nvGrpSpPr>
        <p:cNvPr id="10640" name="Shape 10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41" name="Google Shape;10641;p3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-60350"/>
            <a:ext cx="9144002" cy="1727075"/>
          </a:xfrm>
          <a:prstGeom prst="rect">
            <a:avLst/>
          </a:prstGeom>
          <a:noFill/>
          <a:ln>
            <a:noFill/>
          </a:ln>
        </p:spPr>
      </p:pic>
      <p:sp>
        <p:nvSpPr>
          <p:cNvPr id="10642" name="Google Shape;10642;p323"/>
          <p:cNvSpPr txBox="1"/>
          <p:nvPr>
            <p:ph idx="1" type="body"/>
          </p:nvPr>
        </p:nvSpPr>
        <p:spPr>
          <a:xfrm>
            <a:off x="169425" y="1858125"/>
            <a:ext cx="4687500" cy="2727300"/>
          </a:xfrm>
          <a:prstGeom prst="rect">
            <a:avLst/>
          </a:prstGeom>
          <a:noFill/>
          <a:ln>
            <a:noFill/>
          </a:ln>
          <a:effectLst>
            <a:outerShdw blurRad="50800">
              <a:srgbClr val="000000">
                <a:alpha val="40000"/>
              </a:srgbClr>
            </a:outerShdw>
          </a:effectLst>
        </p:spPr>
        <p:txBody>
          <a:bodyPr anchorCtr="0" anchor="ctr" bIns="34275" lIns="68575" spcFirstLastPara="1" rIns="68575" wrap="square" tIns="34275">
            <a:normAutofit/>
          </a:bodyPr>
          <a:lstStyle/>
          <a:p>
            <a:pPr indent="-406400" lvl="0" marL="457200" rtl="0" algn="l">
              <a:spcBef>
                <a:spcPts val="700"/>
              </a:spcBef>
              <a:spcAft>
                <a:spcPts val="0"/>
              </a:spcAft>
              <a:buClr>
                <a:schemeClr val="lt1"/>
              </a:buClr>
              <a:buSzPts val="2800"/>
              <a:buChar char="●"/>
            </a:pPr>
            <a:r>
              <a:rPr lang="en" sz="2800"/>
              <a:t>Anxiety </a:t>
            </a:r>
            <a:endParaRPr sz="2800"/>
          </a:p>
          <a:p>
            <a:pPr indent="-4064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Char char="●"/>
            </a:pPr>
            <a:r>
              <a:rPr lang="en" sz="2800"/>
              <a:t>Depression</a:t>
            </a:r>
            <a:endParaRPr sz="2800"/>
          </a:p>
          <a:p>
            <a:pPr indent="-406400" lvl="0" marL="457200" rtl="0" algn="l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Char char="●"/>
            </a:pPr>
            <a:r>
              <a:rPr lang="en" sz="2800"/>
              <a:t>Obsessive Compulsive Disorder</a:t>
            </a:r>
            <a:endParaRPr sz="2800"/>
          </a:p>
        </p:txBody>
      </p:sp>
      <p:sp>
        <p:nvSpPr>
          <p:cNvPr id="10643" name="Google Shape;10643;p323"/>
          <p:cNvSpPr/>
          <p:nvPr/>
        </p:nvSpPr>
        <p:spPr>
          <a:xfrm>
            <a:off x="4856925" y="-60350"/>
            <a:ext cx="4284900" cy="5203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sp>
        <p:nvSpPr>
          <p:cNvPr id="10644" name="Google Shape;10644;p323"/>
          <p:cNvSpPr/>
          <p:nvPr/>
        </p:nvSpPr>
        <p:spPr>
          <a:xfrm>
            <a:off x="5337561" y="248005"/>
            <a:ext cx="3314700" cy="3708900"/>
          </a:xfrm>
          <a:prstGeom prst="roundRect">
            <a:avLst>
              <a:gd fmla="val 3513" name="adj"/>
            </a:avLst>
          </a:prstGeom>
          <a:solidFill>
            <a:schemeClr val="lt1"/>
          </a:solidFill>
          <a:ln cap="rnd" cmpd="sng" w="15875">
            <a:solidFill>
              <a:srgbClr val="B399E4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chemeClr val="lt1"/>
              </a:solidFill>
              <a:latin typeface="Century Gothic"/>
              <a:ea typeface="Century Gothic"/>
              <a:cs typeface="Century Gothic"/>
              <a:sym typeface="Century Gothic"/>
            </a:endParaRPr>
          </a:p>
        </p:txBody>
      </p:sp>
      <p:pic>
        <p:nvPicPr>
          <p:cNvPr descr="Child Behavior Disorders - Signs Types" id="10645" name="Google Shape;10645;p323"/>
          <p:cNvPicPr preferRelativeResize="0"/>
          <p:nvPr/>
        </p:nvPicPr>
        <p:blipFill rotWithShape="1">
          <a:blip r:embed="rId4">
            <a:alphaModFix/>
          </a:blip>
          <a:srcRect b="0" l="0" r="26253" t="0"/>
          <a:stretch/>
        </p:blipFill>
        <p:spPr>
          <a:xfrm>
            <a:off x="5557888" y="547272"/>
            <a:ext cx="2874032" cy="3247654"/>
          </a:xfrm>
          <a:prstGeom prst="rect">
            <a:avLst/>
          </a:prstGeom>
          <a:noFill/>
          <a:ln>
            <a:noFill/>
          </a:ln>
        </p:spPr>
      </p:pic>
      <p:sp>
        <p:nvSpPr>
          <p:cNvPr id="10646" name="Google Shape;10646;p323"/>
          <p:cNvSpPr txBox="1"/>
          <p:nvPr>
            <p:ph type="title"/>
          </p:nvPr>
        </p:nvSpPr>
        <p:spPr>
          <a:xfrm>
            <a:off x="0" y="174388"/>
            <a:ext cx="4687500" cy="1257600"/>
          </a:xfrm>
          <a:prstGeom prst="rect">
            <a:avLst/>
          </a:prstGeom>
          <a:noFill/>
          <a:ln>
            <a:noFill/>
          </a:ln>
        </p:spPr>
        <p:txBody>
          <a:bodyPr anchorCtr="0" anchor="b" bIns="34275" lIns="68575" spcFirstLastPara="1" rIns="68575" wrap="square" tIns="34275">
            <a:noAutofit/>
          </a:bodyPr>
          <a:lstStyle/>
          <a:p>
            <a:pPr indent="0" lvl="0" marL="0" rt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EFEFE"/>
              </a:buClr>
              <a:buSzPts val="2300"/>
              <a:buFont typeface="Century Gothic"/>
              <a:buNone/>
            </a:pPr>
            <a:r>
              <a:rPr lang="en" sz="4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Who is I</a:t>
            </a:r>
            <a:r>
              <a:rPr lang="en" sz="4500">
                <a:solidFill>
                  <a:schemeClr val="dk1"/>
                </a:solidFill>
                <a:latin typeface="Yusei Magic"/>
                <a:ea typeface="Yusei Magic"/>
                <a:cs typeface="Yusei Magic"/>
                <a:sym typeface="Yusei Magic"/>
              </a:rPr>
              <a:t>mpacted?</a:t>
            </a:r>
            <a:endParaRPr sz="4500">
              <a:solidFill>
                <a:schemeClr val="dk1"/>
              </a:solidFill>
              <a:latin typeface="Yusei Magic"/>
              <a:ea typeface="Yusei Magic"/>
              <a:cs typeface="Yusei Magic"/>
              <a:sym typeface="Yusei Magic"/>
            </a:endParaRPr>
          </a:p>
        </p:txBody>
      </p:sp>
      <p:sp>
        <p:nvSpPr>
          <p:cNvPr id="10647" name="Google Shape;10647;p323"/>
          <p:cNvSpPr txBox="1"/>
          <p:nvPr/>
        </p:nvSpPr>
        <p:spPr>
          <a:xfrm>
            <a:off x="5270475" y="4201175"/>
            <a:ext cx="3457800" cy="738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</a:pPr>
            <a:r>
              <a:rPr b="1"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W</a:t>
            </a:r>
            <a:r>
              <a:rPr b="1" lang="en" sz="1800">
                <a:solidFill>
                  <a:schemeClr val="dk1"/>
                </a:solidFill>
                <a:latin typeface="Hind"/>
                <a:ea typeface="Hind"/>
                <a:cs typeface="Hind"/>
                <a:sym typeface="Hind"/>
              </a:rPr>
              <a:t>hat might happen to the annoying sibling/friend?</a:t>
            </a:r>
            <a:endParaRPr b="1" sz="2100">
              <a:latin typeface="Hind"/>
              <a:ea typeface="Hind"/>
              <a:cs typeface="Hind"/>
              <a:sym typeface="Hind"/>
            </a:endParaRPr>
          </a:p>
        </p:txBody>
      </p:sp>
      <p:pic>
        <p:nvPicPr>
          <p:cNvPr id="10648" name="Google Shape;10648;p3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328276" y="-60353"/>
            <a:ext cx="813551" cy="8193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0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1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2.xml><?xml version="1.0" encoding="utf-8"?>
<a:theme xmlns:a="http://schemas.openxmlformats.org/drawingml/2006/main" xmlns:r="http://schemas.openxmlformats.org/officeDocument/2006/relationships" name="Curio template">
  <a:themeElements>
    <a:clrScheme name="Custom 347">
      <a:dk1>
        <a:srgbClr val="2B3547"/>
      </a:dk1>
      <a:lt1>
        <a:srgbClr val="FFFFFF"/>
      </a:lt1>
      <a:dk2>
        <a:srgbClr val="7F8B91"/>
      </a:dk2>
      <a:lt2>
        <a:srgbClr val="EDF0EB"/>
      </a:lt2>
      <a:accent1>
        <a:srgbClr val="AEE25A"/>
      </a:accent1>
      <a:accent2>
        <a:srgbClr val="51C026"/>
      </a:accent2>
      <a:accent3>
        <a:srgbClr val="5DDBA7"/>
      </a:accent3>
      <a:accent4>
        <a:srgbClr val="29AFA2"/>
      </a:accent4>
      <a:accent5>
        <a:srgbClr val="809DC2"/>
      </a:accent5>
      <a:accent6>
        <a:srgbClr val="596885"/>
      </a:accent6>
      <a:hlink>
        <a:srgbClr val="52AC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13.xml><?xml version="1.0" encoding="utf-8"?>
<a:theme xmlns:a="http://schemas.openxmlformats.org/drawingml/2006/main" xmlns:r="http://schemas.openxmlformats.org/officeDocument/2006/relationships" name="Quotable">
  <a:themeElements>
    <a:clrScheme name="Quotable">
      <a:dk1>
        <a:srgbClr val="000000"/>
      </a:dk1>
      <a:lt1>
        <a:srgbClr val="FFFFFF"/>
      </a:lt1>
      <a:dk2>
        <a:srgbClr val="212121"/>
      </a:dk2>
      <a:lt2>
        <a:srgbClr val="636363"/>
      </a:lt2>
      <a:accent1>
        <a:srgbClr val="9ECD33"/>
      </a:accent1>
      <a:accent2>
        <a:srgbClr val="E19933"/>
      </a:accent2>
      <a:accent3>
        <a:srgbClr val="DC5D3D"/>
      </a:accent3>
      <a:accent4>
        <a:srgbClr val="A967CB"/>
      </a:accent4>
      <a:accent5>
        <a:srgbClr val="5EA5DD"/>
      </a:accent5>
      <a:accent6>
        <a:srgbClr val="44BEA9"/>
      </a:accent6>
      <a:hlink>
        <a:srgbClr val="8F8F8F"/>
      </a:hlink>
      <a:folHlink>
        <a:srgbClr val="A5A5A5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5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6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7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8.xml><?xml version="1.0" encoding="utf-8"?>
<a:theme xmlns:a="http://schemas.openxmlformats.org/drawingml/2006/main" xmlns:r="http://schemas.openxmlformats.org/officeDocument/2006/relationships" name="Youth Mental Health First Aid Workshop by Slidesgo">
  <a:themeElements>
    <a:clrScheme name="Simple Light">
      <a:dk1>
        <a:srgbClr val="332C27"/>
      </a:dk1>
      <a:lt1>
        <a:srgbClr val="B399E4"/>
      </a:lt1>
      <a:dk2>
        <a:srgbClr val="FFFFFF"/>
      </a:dk2>
      <a:lt2>
        <a:srgbClr val="EAECFA"/>
      </a:lt2>
      <a:accent1>
        <a:srgbClr val="6BDD90"/>
      </a:accent1>
      <a:accent2>
        <a:srgbClr val="A7B1D8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332C2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9.xml><?xml version="1.0" encoding="utf-8"?>
<a:theme xmlns:a="http://schemas.openxmlformats.org/drawingml/2006/main" xmlns:r="http://schemas.openxmlformats.org/officeDocument/2006/relationships" name="Quotable">
  <a:themeElements>
    <a:clrScheme name="Quotable">
      <a:dk1>
        <a:srgbClr val="000000"/>
      </a:dk1>
      <a:lt1>
        <a:srgbClr val="FFFFFF"/>
      </a:lt1>
      <a:dk2>
        <a:srgbClr val="212121"/>
      </a:dk2>
      <a:lt2>
        <a:srgbClr val="636363"/>
      </a:lt2>
      <a:accent1>
        <a:srgbClr val="9ECD33"/>
      </a:accent1>
      <a:accent2>
        <a:srgbClr val="E19933"/>
      </a:accent2>
      <a:accent3>
        <a:srgbClr val="DC5D3D"/>
      </a:accent3>
      <a:accent4>
        <a:srgbClr val="A967CB"/>
      </a:accent4>
      <a:accent5>
        <a:srgbClr val="5EA5DD"/>
      </a:accent5>
      <a:accent6>
        <a:srgbClr val="44BEA9"/>
      </a:accent6>
      <a:hlink>
        <a:srgbClr val="8F8F8F"/>
      </a:hlink>
      <a:folHlink>
        <a:srgbClr val="A5A5A5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